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102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354" r:id="rId13"/>
    <p:sldId id="355" r:id="rId14"/>
    <p:sldId id="356" r:id="rId15"/>
    <p:sldId id="277" r:id="rId16"/>
    <p:sldId id="278" r:id="rId17"/>
    <p:sldId id="279" r:id="rId18"/>
    <p:sldId id="276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5" r:id="rId43"/>
    <p:sldId id="303" r:id="rId44"/>
    <p:sldId id="306" r:id="rId45"/>
    <p:sldId id="307" r:id="rId46"/>
    <p:sldId id="308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39" r:id="rId82"/>
    <p:sldId id="330" r:id="rId83"/>
    <p:sldId id="329" r:id="rId84"/>
    <p:sldId id="331" r:id="rId85"/>
    <p:sldId id="332" r:id="rId86"/>
    <p:sldId id="333" r:id="rId87"/>
    <p:sldId id="334" r:id="rId88"/>
    <p:sldId id="335" r:id="rId89"/>
    <p:sldId id="336" r:id="rId90"/>
    <p:sldId id="338" r:id="rId91"/>
    <p:sldId id="337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E961"/>
    <a:srgbClr val="C9FAFF"/>
    <a:srgbClr val="FFF000"/>
    <a:srgbClr val="7030A0"/>
    <a:srgbClr val="FF0000"/>
    <a:srgbClr val="79EB7C"/>
    <a:srgbClr val="78EB7C"/>
    <a:srgbClr val="0000FF"/>
    <a:srgbClr val="C9F8FF"/>
    <a:srgbClr val="C2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emf"/><Relationship Id="rId7" Type="http://schemas.openxmlformats.org/officeDocument/2006/relationships/image" Target="../media/image470.emf"/><Relationship Id="rId2" Type="http://schemas.openxmlformats.org/officeDocument/2006/relationships/image" Target="../media/image465.emf"/><Relationship Id="rId1" Type="http://schemas.openxmlformats.org/officeDocument/2006/relationships/image" Target="../media/image464.emf"/><Relationship Id="rId6" Type="http://schemas.openxmlformats.org/officeDocument/2006/relationships/image" Target="../media/image469.emf"/><Relationship Id="rId5" Type="http://schemas.openxmlformats.org/officeDocument/2006/relationships/image" Target="../media/image468.emf"/><Relationship Id="rId4" Type="http://schemas.openxmlformats.org/officeDocument/2006/relationships/image" Target="../media/image46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emf"/><Relationship Id="rId7" Type="http://schemas.openxmlformats.org/officeDocument/2006/relationships/image" Target="../media/image477.emf"/><Relationship Id="rId2" Type="http://schemas.openxmlformats.org/officeDocument/2006/relationships/image" Target="../media/image472.emf"/><Relationship Id="rId1" Type="http://schemas.openxmlformats.org/officeDocument/2006/relationships/image" Target="../media/image471.emf"/><Relationship Id="rId6" Type="http://schemas.openxmlformats.org/officeDocument/2006/relationships/image" Target="../media/image476.emf"/><Relationship Id="rId5" Type="http://schemas.openxmlformats.org/officeDocument/2006/relationships/image" Target="../media/image475.emf"/><Relationship Id="rId4" Type="http://schemas.openxmlformats.org/officeDocument/2006/relationships/image" Target="../media/image47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emf"/><Relationship Id="rId13" Type="http://schemas.openxmlformats.org/officeDocument/2006/relationships/image" Target="../media/image490.emf"/><Relationship Id="rId3" Type="http://schemas.openxmlformats.org/officeDocument/2006/relationships/image" Target="../media/image480.emf"/><Relationship Id="rId7" Type="http://schemas.openxmlformats.org/officeDocument/2006/relationships/image" Target="../media/image484.emf"/><Relationship Id="rId12" Type="http://schemas.openxmlformats.org/officeDocument/2006/relationships/image" Target="../media/image489.emf"/><Relationship Id="rId17" Type="http://schemas.openxmlformats.org/officeDocument/2006/relationships/image" Target="../media/image494.emf"/><Relationship Id="rId2" Type="http://schemas.openxmlformats.org/officeDocument/2006/relationships/image" Target="../media/image479.emf"/><Relationship Id="rId16" Type="http://schemas.openxmlformats.org/officeDocument/2006/relationships/image" Target="../media/image493.emf"/><Relationship Id="rId1" Type="http://schemas.openxmlformats.org/officeDocument/2006/relationships/image" Target="../media/image478.emf"/><Relationship Id="rId6" Type="http://schemas.openxmlformats.org/officeDocument/2006/relationships/image" Target="../media/image483.emf"/><Relationship Id="rId11" Type="http://schemas.openxmlformats.org/officeDocument/2006/relationships/image" Target="../media/image488.emf"/><Relationship Id="rId5" Type="http://schemas.openxmlformats.org/officeDocument/2006/relationships/image" Target="../media/image482.emf"/><Relationship Id="rId15" Type="http://schemas.openxmlformats.org/officeDocument/2006/relationships/image" Target="../media/image492.emf"/><Relationship Id="rId10" Type="http://schemas.openxmlformats.org/officeDocument/2006/relationships/image" Target="../media/image487.emf"/><Relationship Id="rId4" Type="http://schemas.openxmlformats.org/officeDocument/2006/relationships/image" Target="../media/image481.emf"/><Relationship Id="rId9" Type="http://schemas.openxmlformats.org/officeDocument/2006/relationships/image" Target="../media/image486.emf"/><Relationship Id="rId14" Type="http://schemas.openxmlformats.org/officeDocument/2006/relationships/image" Target="../media/image49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emf"/><Relationship Id="rId13" Type="http://schemas.openxmlformats.org/officeDocument/2006/relationships/image" Target="../media/image507.emf"/><Relationship Id="rId3" Type="http://schemas.openxmlformats.org/officeDocument/2006/relationships/image" Target="../media/image497.emf"/><Relationship Id="rId7" Type="http://schemas.openxmlformats.org/officeDocument/2006/relationships/image" Target="../media/image501.emf"/><Relationship Id="rId12" Type="http://schemas.openxmlformats.org/officeDocument/2006/relationships/image" Target="../media/image506.emf"/><Relationship Id="rId2" Type="http://schemas.openxmlformats.org/officeDocument/2006/relationships/image" Target="../media/image496.emf"/><Relationship Id="rId1" Type="http://schemas.openxmlformats.org/officeDocument/2006/relationships/image" Target="../media/image495.emf"/><Relationship Id="rId6" Type="http://schemas.openxmlformats.org/officeDocument/2006/relationships/image" Target="../media/image500.emf"/><Relationship Id="rId11" Type="http://schemas.openxmlformats.org/officeDocument/2006/relationships/image" Target="../media/image505.emf"/><Relationship Id="rId5" Type="http://schemas.openxmlformats.org/officeDocument/2006/relationships/image" Target="../media/image499.emf"/><Relationship Id="rId15" Type="http://schemas.openxmlformats.org/officeDocument/2006/relationships/image" Target="../media/image509.emf"/><Relationship Id="rId10" Type="http://schemas.openxmlformats.org/officeDocument/2006/relationships/image" Target="../media/image504.emf"/><Relationship Id="rId4" Type="http://schemas.openxmlformats.org/officeDocument/2006/relationships/image" Target="../media/image498.emf"/><Relationship Id="rId9" Type="http://schemas.openxmlformats.org/officeDocument/2006/relationships/image" Target="../media/image503.emf"/><Relationship Id="rId14" Type="http://schemas.openxmlformats.org/officeDocument/2006/relationships/image" Target="../media/image508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emf"/><Relationship Id="rId13" Type="http://schemas.openxmlformats.org/officeDocument/2006/relationships/image" Target="../media/image522.emf"/><Relationship Id="rId3" Type="http://schemas.openxmlformats.org/officeDocument/2006/relationships/image" Target="../media/image512.emf"/><Relationship Id="rId7" Type="http://schemas.openxmlformats.org/officeDocument/2006/relationships/image" Target="../media/image516.emf"/><Relationship Id="rId12" Type="http://schemas.openxmlformats.org/officeDocument/2006/relationships/image" Target="../media/image521.emf"/><Relationship Id="rId2" Type="http://schemas.openxmlformats.org/officeDocument/2006/relationships/image" Target="../media/image511.emf"/><Relationship Id="rId16" Type="http://schemas.openxmlformats.org/officeDocument/2006/relationships/image" Target="../media/image525.emf"/><Relationship Id="rId1" Type="http://schemas.openxmlformats.org/officeDocument/2006/relationships/image" Target="../media/image510.emf"/><Relationship Id="rId6" Type="http://schemas.openxmlformats.org/officeDocument/2006/relationships/image" Target="../media/image515.emf"/><Relationship Id="rId11" Type="http://schemas.openxmlformats.org/officeDocument/2006/relationships/image" Target="../media/image520.emf"/><Relationship Id="rId5" Type="http://schemas.openxmlformats.org/officeDocument/2006/relationships/image" Target="../media/image514.emf"/><Relationship Id="rId15" Type="http://schemas.openxmlformats.org/officeDocument/2006/relationships/image" Target="../media/image524.emf"/><Relationship Id="rId10" Type="http://schemas.openxmlformats.org/officeDocument/2006/relationships/image" Target="../media/image519.emf"/><Relationship Id="rId4" Type="http://schemas.openxmlformats.org/officeDocument/2006/relationships/image" Target="../media/image513.emf"/><Relationship Id="rId9" Type="http://schemas.openxmlformats.org/officeDocument/2006/relationships/image" Target="../media/image518.emf"/><Relationship Id="rId14" Type="http://schemas.openxmlformats.org/officeDocument/2006/relationships/image" Target="../media/image52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emf"/><Relationship Id="rId3" Type="http://schemas.openxmlformats.org/officeDocument/2006/relationships/image" Target="../media/image528.emf"/><Relationship Id="rId7" Type="http://schemas.openxmlformats.org/officeDocument/2006/relationships/image" Target="../media/image532.emf"/><Relationship Id="rId12" Type="http://schemas.openxmlformats.org/officeDocument/2006/relationships/image" Target="../media/image537.emf"/><Relationship Id="rId2" Type="http://schemas.openxmlformats.org/officeDocument/2006/relationships/image" Target="../media/image527.emf"/><Relationship Id="rId1" Type="http://schemas.openxmlformats.org/officeDocument/2006/relationships/image" Target="../media/image526.emf"/><Relationship Id="rId6" Type="http://schemas.openxmlformats.org/officeDocument/2006/relationships/image" Target="../media/image531.emf"/><Relationship Id="rId11" Type="http://schemas.openxmlformats.org/officeDocument/2006/relationships/image" Target="../media/image536.emf"/><Relationship Id="rId5" Type="http://schemas.openxmlformats.org/officeDocument/2006/relationships/image" Target="../media/image530.emf"/><Relationship Id="rId10" Type="http://schemas.openxmlformats.org/officeDocument/2006/relationships/image" Target="../media/image535.emf"/><Relationship Id="rId4" Type="http://schemas.openxmlformats.org/officeDocument/2006/relationships/image" Target="../media/image529.emf"/><Relationship Id="rId9" Type="http://schemas.openxmlformats.org/officeDocument/2006/relationships/image" Target="../media/image534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emf"/><Relationship Id="rId13" Type="http://schemas.openxmlformats.org/officeDocument/2006/relationships/image" Target="../media/image550.emf"/><Relationship Id="rId3" Type="http://schemas.openxmlformats.org/officeDocument/2006/relationships/image" Target="../media/image540.emf"/><Relationship Id="rId7" Type="http://schemas.openxmlformats.org/officeDocument/2006/relationships/image" Target="../media/image544.emf"/><Relationship Id="rId12" Type="http://schemas.openxmlformats.org/officeDocument/2006/relationships/image" Target="../media/image549.emf"/><Relationship Id="rId2" Type="http://schemas.openxmlformats.org/officeDocument/2006/relationships/image" Target="../media/image539.emf"/><Relationship Id="rId1" Type="http://schemas.openxmlformats.org/officeDocument/2006/relationships/image" Target="../media/image538.emf"/><Relationship Id="rId6" Type="http://schemas.openxmlformats.org/officeDocument/2006/relationships/image" Target="../media/image543.emf"/><Relationship Id="rId11" Type="http://schemas.openxmlformats.org/officeDocument/2006/relationships/image" Target="../media/image548.emf"/><Relationship Id="rId5" Type="http://schemas.openxmlformats.org/officeDocument/2006/relationships/image" Target="../media/image542.emf"/><Relationship Id="rId10" Type="http://schemas.openxmlformats.org/officeDocument/2006/relationships/image" Target="../media/image547.emf"/><Relationship Id="rId4" Type="http://schemas.openxmlformats.org/officeDocument/2006/relationships/image" Target="../media/image541.emf"/><Relationship Id="rId9" Type="http://schemas.openxmlformats.org/officeDocument/2006/relationships/image" Target="../media/image546.emf"/><Relationship Id="rId14" Type="http://schemas.openxmlformats.org/officeDocument/2006/relationships/image" Target="../media/image551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emf"/><Relationship Id="rId3" Type="http://schemas.openxmlformats.org/officeDocument/2006/relationships/image" Target="../media/image554.emf"/><Relationship Id="rId7" Type="http://schemas.openxmlformats.org/officeDocument/2006/relationships/image" Target="../media/image558.emf"/><Relationship Id="rId12" Type="http://schemas.openxmlformats.org/officeDocument/2006/relationships/image" Target="../media/image563.emf"/><Relationship Id="rId2" Type="http://schemas.openxmlformats.org/officeDocument/2006/relationships/image" Target="../media/image553.emf"/><Relationship Id="rId1" Type="http://schemas.openxmlformats.org/officeDocument/2006/relationships/image" Target="../media/image552.emf"/><Relationship Id="rId6" Type="http://schemas.openxmlformats.org/officeDocument/2006/relationships/image" Target="../media/image557.emf"/><Relationship Id="rId11" Type="http://schemas.openxmlformats.org/officeDocument/2006/relationships/image" Target="../media/image562.emf"/><Relationship Id="rId5" Type="http://schemas.openxmlformats.org/officeDocument/2006/relationships/image" Target="../media/image556.emf"/><Relationship Id="rId10" Type="http://schemas.openxmlformats.org/officeDocument/2006/relationships/image" Target="../media/image561.emf"/><Relationship Id="rId4" Type="http://schemas.openxmlformats.org/officeDocument/2006/relationships/image" Target="../media/image555.emf"/><Relationship Id="rId9" Type="http://schemas.openxmlformats.org/officeDocument/2006/relationships/image" Target="../media/image5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5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fld id="{7E55B58D-8B34-481D-8057-375E3D877C96}" type="slidenum">
              <a:rPr lang="en-US" altLang="zh-CN" sz="1200">
                <a:solidFill>
                  <a:srgbClr val="000000"/>
                </a:solidFill>
                <a:ea typeface="仿宋_GB2312" pitchFamily="49" charset="-122"/>
              </a:rPr>
              <a:pPr eaLnBrk="1" hangingPunct="1"/>
              <a:t>96</a:t>
            </a:fld>
            <a:endParaRPr lang="en-US" altLang="zh-CN" sz="120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z="800" b="1" smtClean="0">
              <a:solidFill>
                <a:schemeClr val="accent2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9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fld id="{FCA92ACE-F72D-4F39-88E8-030855D466E0}" type="slidenum">
              <a:rPr lang="en-US" altLang="zh-CN" sz="1200">
                <a:solidFill>
                  <a:srgbClr val="000000"/>
                </a:solidFill>
                <a:ea typeface="仿宋_GB2312" pitchFamily="49" charset="-122"/>
              </a:rPr>
              <a:pPr eaLnBrk="1" hangingPunct="1"/>
              <a:t>97</a:t>
            </a:fld>
            <a:endParaRPr lang="en-US" altLang="zh-CN" sz="120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37891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z="800" b="1" smtClean="0">
              <a:solidFill>
                <a:schemeClr val="accent2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05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fld id="{F44537B2-1A8D-4679-B8DF-07021B700CEC}" type="slidenum">
              <a:rPr lang="en-US" altLang="zh-CN" sz="1200">
                <a:solidFill>
                  <a:srgbClr val="000000"/>
                </a:solidFill>
                <a:ea typeface="仿宋_GB2312" pitchFamily="49" charset="-122"/>
              </a:rPr>
              <a:pPr eaLnBrk="1" hangingPunct="1"/>
              <a:t>99</a:t>
            </a:fld>
            <a:endParaRPr lang="en-US" altLang="zh-CN" sz="120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z="800" b="1" smtClean="0">
              <a:solidFill>
                <a:schemeClr val="accent2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22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337DFCC-5D3B-4BA3-BE95-9D813EA07810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46862BB-8FE2-4F64-ACF3-DDD9355B6713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B347CC81-62A7-40C5-8425-06AC1F982D4C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9F30161-7127-443A-8443-E149C310B6D7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A755910-D43D-44F4-B9AE-18F95117373E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D58B997-9A74-433F-B2AF-BBFCAE54BD54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740C6F-1A53-425D-BCF8-75B442D055D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9700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18CD7F-F0FC-47A5-BC13-17FBC24C591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64399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DE7422-988D-484E-83C1-F3C09A34D56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30192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8058AB-6857-4FAE-A3E1-C21F7CF58A4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16320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F9303C-7F05-4CD5-A555-335E4B2AAC6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8497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C60EF0F-CD5C-489E-98FE-B74809CFD13E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331EFF-4A2A-4332-934B-B4F0B166085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8535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3D13E-71FB-4FA1-AC2D-24D37FDF14C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52939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4C7D15-DF62-4E69-BF27-5B9263F4A85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38985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1568F0-197C-4BD1-B917-73B7BFA668A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8536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28212-0F03-43DE-BA6B-8878FFBE68BD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00236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B6CDF9-5671-4B70-B890-719E0C9569E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8594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316EF1D-6965-4B12-826C-DE4ADFFF7223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BBF7E50-99EC-4D87-B807-D420E3AAB23F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2BBE0FE-F94C-45AE-B33B-87A8AB7561EC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898C164-0EEB-465D-B33E-9A881371D6F1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FE9D637-2336-4281-917F-5CBCE58C3155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030088D-B982-4424-8686-ADCCB3BB81B6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B6EC1A7-3011-4DE0-8AA4-7BADA2671797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" Target="../slides/slide37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9E6A8D-7F38-467A-B75E-29086B06D723}" type="datetime10">
              <a:rPr lang="zh-CN" altLang="en-US" smtClean="0"/>
              <a:t>21:24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Aft>
                <a:spcPct val="0"/>
              </a:spcAft>
            </a:pPr>
            <a:fld id="{E2A6C11B-50F6-472B-B1AE-1EF7FED1C8EE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37" name="Text Box 13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29704" name="Picture 14" descr="返回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5" descr="目录">
            <a:hlinkClick r:id="rId15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6" descr="上一页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7" descr="退出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8" descr="下一页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3374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48.png"/><Relationship Id="rId7" Type="http://schemas.openxmlformats.org/officeDocument/2006/relationships/image" Target="../media/image35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5" Type="http://schemas.openxmlformats.org/officeDocument/2006/relationships/image" Target="../media/image409.png"/><Relationship Id="rId10" Type="http://schemas.openxmlformats.org/officeDocument/2006/relationships/image" Target="../media/image414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jpeg"/><Relationship Id="rId2" Type="http://schemas.openxmlformats.org/officeDocument/2006/relationships/hyperlink" Target="D9_2&#20559;&#23548;&#25968;.ppt#-1,1,&#31532;&#20108;&#33410;" TargetMode="Externa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68.emf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7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67.emf"/><Relationship Id="rId4" Type="http://schemas.openxmlformats.org/officeDocument/2006/relationships/image" Target="../media/image464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69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e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475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77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474.emf"/><Relationship Id="rId4" Type="http://schemas.openxmlformats.org/officeDocument/2006/relationships/image" Target="../media/image471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76.emf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.bin"/><Relationship Id="rId18" Type="http://schemas.openxmlformats.org/officeDocument/2006/relationships/image" Target="../media/image485.emf"/><Relationship Id="rId26" Type="http://schemas.openxmlformats.org/officeDocument/2006/relationships/image" Target="../media/image489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34" Type="http://schemas.openxmlformats.org/officeDocument/2006/relationships/image" Target="../media/image493.emf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82.e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33" Type="http://schemas.openxmlformats.org/officeDocument/2006/relationships/oleObject" Target="../embeddings/oleObject30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84.emf"/><Relationship Id="rId20" Type="http://schemas.openxmlformats.org/officeDocument/2006/relationships/image" Target="../media/image486.emf"/><Relationship Id="rId29" Type="http://schemas.openxmlformats.org/officeDocument/2006/relationships/oleObject" Target="../embeddings/oleObject28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9.e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488.emf"/><Relationship Id="rId32" Type="http://schemas.openxmlformats.org/officeDocument/2006/relationships/image" Target="../media/image492.e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490.emf"/><Relationship Id="rId36" Type="http://schemas.openxmlformats.org/officeDocument/2006/relationships/image" Target="../media/image494.emf"/><Relationship Id="rId10" Type="http://schemas.openxmlformats.org/officeDocument/2006/relationships/image" Target="../media/image481.emf"/><Relationship Id="rId19" Type="http://schemas.openxmlformats.org/officeDocument/2006/relationships/oleObject" Target="../embeddings/oleObject23.bin"/><Relationship Id="rId31" Type="http://schemas.openxmlformats.org/officeDocument/2006/relationships/oleObject" Target="../embeddings/oleObject29.bin"/><Relationship Id="rId4" Type="http://schemas.openxmlformats.org/officeDocument/2006/relationships/image" Target="../media/image478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483.emf"/><Relationship Id="rId22" Type="http://schemas.openxmlformats.org/officeDocument/2006/relationships/image" Target="../media/image487.emf"/><Relationship Id="rId27" Type="http://schemas.openxmlformats.org/officeDocument/2006/relationships/oleObject" Target="../embeddings/oleObject27.bin"/><Relationship Id="rId30" Type="http://schemas.openxmlformats.org/officeDocument/2006/relationships/image" Target="../media/image491.emf"/><Relationship Id="rId35" Type="http://schemas.openxmlformats.org/officeDocument/2006/relationships/oleObject" Target="../embeddings/oleObject31.bin"/><Relationship Id="rId8" Type="http://schemas.openxmlformats.org/officeDocument/2006/relationships/image" Target="../media/image480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e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02.emf"/><Relationship Id="rId26" Type="http://schemas.openxmlformats.org/officeDocument/2006/relationships/image" Target="../media/image506.e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99.emf"/><Relationship Id="rId17" Type="http://schemas.openxmlformats.org/officeDocument/2006/relationships/oleObject" Target="../embeddings/oleObject39.bin"/><Relationship Id="rId25" Type="http://schemas.openxmlformats.org/officeDocument/2006/relationships/oleObject" Target="../embeddings/oleObject43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01.emf"/><Relationship Id="rId20" Type="http://schemas.openxmlformats.org/officeDocument/2006/relationships/image" Target="../media/image503.emf"/><Relationship Id="rId29" Type="http://schemas.openxmlformats.org/officeDocument/2006/relationships/oleObject" Target="../embeddings/oleObject4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6.e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505.emf"/><Relationship Id="rId32" Type="http://schemas.openxmlformats.org/officeDocument/2006/relationships/image" Target="../media/image509.emf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2.bin"/><Relationship Id="rId28" Type="http://schemas.openxmlformats.org/officeDocument/2006/relationships/image" Target="../media/image507.emf"/><Relationship Id="rId10" Type="http://schemas.openxmlformats.org/officeDocument/2006/relationships/image" Target="../media/image498.emf"/><Relationship Id="rId19" Type="http://schemas.openxmlformats.org/officeDocument/2006/relationships/oleObject" Target="../embeddings/oleObject40.bin"/><Relationship Id="rId31" Type="http://schemas.openxmlformats.org/officeDocument/2006/relationships/oleObject" Target="../embeddings/oleObject46.bin"/><Relationship Id="rId4" Type="http://schemas.openxmlformats.org/officeDocument/2006/relationships/image" Target="../media/image495.e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500.emf"/><Relationship Id="rId22" Type="http://schemas.openxmlformats.org/officeDocument/2006/relationships/image" Target="../media/image504.emf"/><Relationship Id="rId27" Type="http://schemas.openxmlformats.org/officeDocument/2006/relationships/oleObject" Target="../embeddings/oleObject44.bin"/><Relationship Id="rId30" Type="http://schemas.openxmlformats.org/officeDocument/2006/relationships/image" Target="../media/image508.emf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4.emf"/><Relationship Id="rId18" Type="http://schemas.openxmlformats.org/officeDocument/2006/relationships/oleObject" Target="../embeddings/oleObject54.bin"/><Relationship Id="rId26" Type="http://schemas.openxmlformats.org/officeDocument/2006/relationships/oleObject" Target="../embeddings/oleObject58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518.emf"/><Relationship Id="rId34" Type="http://schemas.openxmlformats.org/officeDocument/2006/relationships/oleObject" Target="../embeddings/oleObject62.bin"/><Relationship Id="rId7" Type="http://schemas.openxmlformats.org/officeDocument/2006/relationships/image" Target="../media/image511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16.emf"/><Relationship Id="rId25" Type="http://schemas.openxmlformats.org/officeDocument/2006/relationships/image" Target="../media/image520.emf"/><Relationship Id="rId33" Type="http://schemas.openxmlformats.org/officeDocument/2006/relationships/image" Target="../media/image524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29" Type="http://schemas.openxmlformats.org/officeDocument/2006/relationships/image" Target="../media/image522.e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13.emf"/><Relationship Id="rId24" Type="http://schemas.openxmlformats.org/officeDocument/2006/relationships/oleObject" Target="../embeddings/oleObject57.bin"/><Relationship Id="rId32" Type="http://schemas.openxmlformats.org/officeDocument/2006/relationships/oleObject" Target="../embeddings/oleObject61.bin"/><Relationship Id="rId5" Type="http://schemas.openxmlformats.org/officeDocument/2006/relationships/image" Target="../media/image510.emf"/><Relationship Id="rId15" Type="http://schemas.openxmlformats.org/officeDocument/2006/relationships/image" Target="../media/image515.emf"/><Relationship Id="rId23" Type="http://schemas.openxmlformats.org/officeDocument/2006/relationships/image" Target="../media/image519.emf"/><Relationship Id="rId28" Type="http://schemas.openxmlformats.org/officeDocument/2006/relationships/oleObject" Target="../embeddings/oleObject59.bin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517.emf"/><Relationship Id="rId31" Type="http://schemas.openxmlformats.org/officeDocument/2006/relationships/image" Target="../media/image523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12.emf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56.bin"/><Relationship Id="rId27" Type="http://schemas.openxmlformats.org/officeDocument/2006/relationships/image" Target="../media/image521.emf"/><Relationship Id="rId30" Type="http://schemas.openxmlformats.org/officeDocument/2006/relationships/oleObject" Target="../embeddings/oleObject60.bin"/><Relationship Id="rId35" Type="http://schemas.openxmlformats.org/officeDocument/2006/relationships/image" Target="../media/image525.emf"/><Relationship Id="rId8" Type="http://schemas.openxmlformats.org/officeDocument/2006/relationships/oleObject" Target="../embeddings/oleObject49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530.emf"/><Relationship Id="rId18" Type="http://schemas.openxmlformats.org/officeDocument/2006/relationships/oleObject" Target="../embeddings/oleObject70.bin"/><Relationship Id="rId26" Type="http://schemas.openxmlformats.org/officeDocument/2006/relationships/oleObject" Target="../embeddings/oleObject74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34.emf"/><Relationship Id="rId7" Type="http://schemas.openxmlformats.org/officeDocument/2006/relationships/image" Target="../media/image527.e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532.emf"/><Relationship Id="rId25" Type="http://schemas.openxmlformats.org/officeDocument/2006/relationships/image" Target="../media/image536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69.bin"/><Relationship Id="rId20" Type="http://schemas.openxmlformats.org/officeDocument/2006/relationships/oleObject" Target="../embeddings/oleObject7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529.emf"/><Relationship Id="rId24" Type="http://schemas.openxmlformats.org/officeDocument/2006/relationships/oleObject" Target="../embeddings/oleObject73.bin"/><Relationship Id="rId5" Type="http://schemas.openxmlformats.org/officeDocument/2006/relationships/image" Target="../media/image526.emf"/><Relationship Id="rId15" Type="http://schemas.openxmlformats.org/officeDocument/2006/relationships/image" Target="../media/image531.emf"/><Relationship Id="rId23" Type="http://schemas.openxmlformats.org/officeDocument/2006/relationships/image" Target="../media/image535.emf"/><Relationship Id="rId10" Type="http://schemas.openxmlformats.org/officeDocument/2006/relationships/oleObject" Target="../embeddings/oleObject66.bin"/><Relationship Id="rId19" Type="http://schemas.openxmlformats.org/officeDocument/2006/relationships/image" Target="../media/image533.e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528.emf"/><Relationship Id="rId14" Type="http://schemas.openxmlformats.org/officeDocument/2006/relationships/oleObject" Target="../embeddings/oleObject68.bin"/><Relationship Id="rId22" Type="http://schemas.openxmlformats.org/officeDocument/2006/relationships/oleObject" Target="../embeddings/oleObject72.bin"/><Relationship Id="rId27" Type="http://schemas.openxmlformats.org/officeDocument/2006/relationships/image" Target="../media/image53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e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545.emf"/><Relationship Id="rId26" Type="http://schemas.openxmlformats.org/officeDocument/2006/relationships/image" Target="../media/image549.emf"/><Relationship Id="rId3" Type="http://schemas.openxmlformats.org/officeDocument/2006/relationships/oleObject" Target="../embeddings/oleObject75.bin"/><Relationship Id="rId21" Type="http://schemas.openxmlformats.org/officeDocument/2006/relationships/oleObject" Target="../embeddings/oleObject84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542.emf"/><Relationship Id="rId17" Type="http://schemas.openxmlformats.org/officeDocument/2006/relationships/oleObject" Target="../embeddings/oleObject82.bin"/><Relationship Id="rId25" Type="http://schemas.openxmlformats.org/officeDocument/2006/relationships/oleObject" Target="../embeddings/oleObject86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44.emf"/><Relationship Id="rId20" Type="http://schemas.openxmlformats.org/officeDocument/2006/relationships/image" Target="../media/image546.emf"/><Relationship Id="rId29" Type="http://schemas.openxmlformats.org/officeDocument/2006/relationships/oleObject" Target="../embeddings/oleObject8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9.emf"/><Relationship Id="rId11" Type="http://schemas.openxmlformats.org/officeDocument/2006/relationships/oleObject" Target="../embeddings/oleObject79.bin"/><Relationship Id="rId24" Type="http://schemas.openxmlformats.org/officeDocument/2006/relationships/image" Target="../media/image548.emf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23" Type="http://schemas.openxmlformats.org/officeDocument/2006/relationships/oleObject" Target="../embeddings/oleObject85.bin"/><Relationship Id="rId28" Type="http://schemas.openxmlformats.org/officeDocument/2006/relationships/image" Target="../media/image550.emf"/><Relationship Id="rId10" Type="http://schemas.openxmlformats.org/officeDocument/2006/relationships/image" Target="../media/image541.emf"/><Relationship Id="rId19" Type="http://schemas.openxmlformats.org/officeDocument/2006/relationships/oleObject" Target="../embeddings/oleObject83.bin"/><Relationship Id="rId4" Type="http://schemas.openxmlformats.org/officeDocument/2006/relationships/image" Target="../media/image538.e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543.emf"/><Relationship Id="rId22" Type="http://schemas.openxmlformats.org/officeDocument/2006/relationships/image" Target="../media/image547.emf"/><Relationship Id="rId27" Type="http://schemas.openxmlformats.org/officeDocument/2006/relationships/oleObject" Target="../embeddings/oleObject87.bin"/><Relationship Id="rId30" Type="http://schemas.openxmlformats.org/officeDocument/2006/relationships/image" Target="../media/image551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556.emf"/><Relationship Id="rId18" Type="http://schemas.openxmlformats.org/officeDocument/2006/relationships/oleObject" Target="../embeddings/oleObject96.bin"/><Relationship Id="rId26" Type="http://schemas.openxmlformats.org/officeDocument/2006/relationships/oleObject" Target="../embeddings/oleObject100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60.emf"/><Relationship Id="rId7" Type="http://schemas.openxmlformats.org/officeDocument/2006/relationships/image" Target="../media/image553.emf"/><Relationship Id="rId12" Type="http://schemas.openxmlformats.org/officeDocument/2006/relationships/oleObject" Target="../embeddings/oleObject93.bin"/><Relationship Id="rId17" Type="http://schemas.openxmlformats.org/officeDocument/2006/relationships/image" Target="../media/image558.emf"/><Relationship Id="rId25" Type="http://schemas.openxmlformats.org/officeDocument/2006/relationships/image" Target="../media/image562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95.bin"/><Relationship Id="rId20" Type="http://schemas.openxmlformats.org/officeDocument/2006/relationships/oleObject" Target="../embeddings/oleObject9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555.emf"/><Relationship Id="rId24" Type="http://schemas.openxmlformats.org/officeDocument/2006/relationships/oleObject" Target="../embeddings/oleObject99.bin"/><Relationship Id="rId5" Type="http://schemas.openxmlformats.org/officeDocument/2006/relationships/image" Target="../media/image552.emf"/><Relationship Id="rId15" Type="http://schemas.openxmlformats.org/officeDocument/2006/relationships/image" Target="../media/image557.emf"/><Relationship Id="rId23" Type="http://schemas.openxmlformats.org/officeDocument/2006/relationships/image" Target="../media/image561.emf"/><Relationship Id="rId10" Type="http://schemas.openxmlformats.org/officeDocument/2006/relationships/oleObject" Target="../embeddings/oleObject92.bin"/><Relationship Id="rId19" Type="http://schemas.openxmlformats.org/officeDocument/2006/relationships/image" Target="../media/image559.e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554.emf"/><Relationship Id="rId14" Type="http://schemas.openxmlformats.org/officeDocument/2006/relationships/oleObject" Target="../embeddings/oleObject94.bin"/><Relationship Id="rId22" Type="http://schemas.openxmlformats.org/officeDocument/2006/relationships/oleObject" Target="../embeddings/oleObject98.bin"/><Relationship Id="rId27" Type="http://schemas.openxmlformats.org/officeDocument/2006/relationships/image" Target="../media/image5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346676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10" y="737114"/>
            <a:ext cx="6323809" cy="9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980" y="1708543"/>
            <a:ext cx="1152381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04" y="2958600"/>
            <a:ext cx="3647619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42" y="553495"/>
            <a:ext cx="2057143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28" y="1229685"/>
            <a:ext cx="7428571" cy="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4" y="2345000"/>
            <a:ext cx="3590476" cy="5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232" y="3496376"/>
            <a:ext cx="4456562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80" y="964352"/>
            <a:ext cx="7838095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65" y="2147304"/>
            <a:ext cx="1209524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790" y="3006447"/>
            <a:ext cx="436190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6" y="1161648"/>
            <a:ext cx="7542857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24" y="2838904"/>
            <a:ext cx="3295238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09" y="2757992"/>
            <a:ext cx="1552381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1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28" y="700581"/>
            <a:ext cx="3742857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28" y="1566905"/>
            <a:ext cx="3371429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81" y="2471324"/>
            <a:ext cx="5095238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456" y="3375743"/>
            <a:ext cx="4961905" cy="7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456" y="4477491"/>
            <a:ext cx="3447619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475" y="5115586"/>
            <a:ext cx="6590476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09" y="900391"/>
            <a:ext cx="2723809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95" y="2247063"/>
            <a:ext cx="5038095" cy="9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24" y="3736592"/>
            <a:ext cx="8723809" cy="10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114" y="5023591"/>
            <a:ext cx="7047619" cy="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620" y="616241"/>
            <a:ext cx="3505504" cy="32616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733" y="3182042"/>
            <a:ext cx="1590476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00" y="667933"/>
            <a:ext cx="2771429" cy="7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0" y="1458409"/>
            <a:ext cx="5266667" cy="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0" y="2984095"/>
            <a:ext cx="2857143" cy="8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658" y="3973619"/>
            <a:ext cx="8114286" cy="8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114" y="5585971"/>
            <a:ext cx="8800000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871" y="660047"/>
            <a:ext cx="3761558" cy="3145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143" y="2961166"/>
            <a:ext cx="1466667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4" y="733685"/>
            <a:ext cx="952381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05" y="1412466"/>
            <a:ext cx="8304762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991" y="2429153"/>
            <a:ext cx="3780952" cy="809524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 bwMode="auto">
          <a:xfrm>
            <a:off x="6788458" y="3061687"/>
            <a:ext cx="3197388" cy="2948864"/>
          </a:xfrm>
          <a:custGeom>
            <a:avLst/>
            <a:gdLst>
              <a:gd name="connsiteX0" fmla="*/ 1615313 w 3197388"/>
              <a:gd name="connsiteY0" fmla="*/ 15342 h 2948864"/>
              <a:gd name="connsiteX1" fmla="*/ 1528228 w 3197388"/>
              <a:gd name="connsiteY1" fmla="*/ 827 h 2948864"/>
              <a:gd name="connsiteX2" fmla="*/ 1441142 w 3197388"/>
              <a:gd name="connsiteY2" fmla="*/ 29856 h 2948864"/>
              <a:gd name="connsiteX3" fmla="*/ 1325028 w 3197388"/>
              <a:gd name="connsiteY3" fmla="*/ 44370 h 2948864"/>
              <a:gd name="connsiteX4" fmla="*/ 1136342 w 3197388"/>
              <a:gd name="connsiteY4" fmla="*/ 87913 h 2948864"/>
              <a:gd name="connsiteX5" fmla="*/ 991199 w 3197388"/>
              <a:gd name="connsiteY5" fmla="*/ 145970 h 2948864"/>
              <a:gd name="connsiteX6" fmla="*/ 773485 w 3197388"/>
              <a:gd name="connsiteY6" fmla="*/ 233056 h 2948864"/>
              <a:gd name="connsiteX7" fmla="*/ 729942 w 3197388"/>
              <a:gd name="connsiteY7" fmla="*/ 262084 h 2948864"/>
              <a:gd name="connsiteX8" fmla="*/ 642856 w 3197388"/>
              <a:gd name="connsiteY8" fmla="*/ 305627 h 2948864"/>
              <a:gd name="connsiteX9" fmla="*/ 555771 w 3197388"/>
              <a:gd name="connsiteY9" fmla="*/ 392713 h 2948864"/>
              <a:gd name="connsiteX10" fmla="*/ 512228 w 3197388"/>
              <a:gd name="connsiteY10" fmla="*/ 450770 h 2948864"/>
              <a:gd name="connsiteX11" fmla="*/ 468685 w 3197388"/>
              <a:gd name="connsiteY11" fmla="*/ 494313 h 2948864"/>
              <a:gd name="connsiteX12" fmla="*/ 338056 w 3197388"/>
              <a:gd name="connsiteY12" fmla="*/ 682999 h 2948864"/>
              <a:gd name="connsiteX13" fmla="*/ 309028 w 3197388"/>
              <a:gd name="connsiteY13" fmla="*/ 726542 h 2948864"/>
              <a:gd name="connsiteX14" fmla="*/ 279999 w 3197388"/>
              <a:gd name="connsiteY14" fmla="*/ 784599 h 2948864"/>
              <a:gd name="connsiteX15" fmla="*/ 192913 w 3197388"/>
              <a:gd name="connsiteY15" fmla="*/ 900713 h 2948864"/>
              <a:gd name="connsiteX16" fmla="*/ 91313 w 3197388"/>
              <a:gd name="connsiteY16" fmla="*/ 1060370 h 2948864"/>
              <a:gd name="connsiteX17" fmla="*/ 47771 w 3197388"/>
              <a:gd name="connsiteY17" fmla="*/ 1161970 h 2948864"/>
              <a:gd name="connsiteX18" fmla="*/ 33256 w 3197388"/>
              <a:gd name="connsiteY18" fmla="*/ 1205513 h 2948864"/>
              <a:gd name="connsiteX19" fmla="*/ 4228 w 3197388"/>
              <a:gd name="connsiteY19" fmla="*/ 1263570 h 2948864"/>
              <a:gd name="connsiteX20" fmla="*/ 47771 w 3197388"/>
              <a:gd name="connsiteY20" fmla="*/ 1902199 h 2948864"/>
              <a:gd name="connsiteX21" fmla="*/ 91313 w 3197388"/>
              <a:gd name="connsiteY21" fmla="*/ 2003799 h 2948864"/>
              <a:gd name="connsiteX22" fmla="*/ 134856 w 3197388"/>
              <a:gd name="connsiteY22" fmla="*/ 2134427 h 2948864"/>
              <a:gd name="connsiteX23" fmla="*/ 163885 w 3197388"/>
              <a:gd name="connsiteY23" fmla="*/ 2206999 h 2948864"/>
              <a:gd name="connsiteX24" fmla="*/ 178399 w 3197388"/>
              <a:gd name="connsiteY24" fmla="*/ 2250542 h 2948864"/>
              <a:gd name="connsiteX25" fmla="*/ 221942 w 3197388"/>
              <a:gd name="connsiteY25" fmla="*/ 2279570 h 2948864"/>
              <a:gd name="connsiteX26" fmla="*/ 323542 w 3197388"/>
              <a:gd name="connsiteY26" fmla="*/ 2424713 h 2948864"/>
              <a:gd name="connsiteX27" fmla="*/ 352571 w 3197388"/>
              <a:gd name="connsiteY27" fmla="*/ 2468256 h 2948864"/>
              <a:gd name="connsiteX28" fmla="*/ 555771 w 3197388"/>
              <a:gd name="connsiteY28" fmla="*/ 2642427 h 2948864"/>
              <a:gd name="connsiteX29" fmla="*/ 700913 w 3197388"/>
              <a:gd name="connsiteY29" fmla="*/ 2714999 h 2948864"/>
              <a:gd name="connsiteX30" fmla="*/ 744456 w 3197388"/>
              <a:gd name="connsiteY30" fmla="*/ 2729513 h 2948864"/>
              <a:gd name="connsiteX31" fmla="*/ 846056 w 3197388"/>
              <a:gd name="connsiteY31" fmla="*/ 2773056 h 2948864"/>
              <a:gd name="connsiteX32" fmla="*/ 889599 w 3197388"/>
              <a:gd name="connsiteY32" fmla="*/ 2802084 h 2948864"/>
              <a:gd name="connsiteX33" fmla="*/ 1078285 w 3197388"/>
              <a:gd name="connsiteY33" fmla="*/ 2845627 h 2948864"/>
              <a:gd name="connsiteX34" fmla="*/ 1339542 w 3197388"/>
              <a:gd name="connsiteY34" fmla="*/ 2860142 h 2948864"/>
              <a:gd name="connsiteX35" fmla="*/ 1484685 w 3197388"/>
              <a:gd name="connsiteY35" fmla="*/ 2889170 h 2948864"/>
              <a:gd name="connsiteX36" fmla="*/ 1731428 w 3197388"/>
              <a:gd name="connsiteY36" fmla="*/ 2918199 h 2948864"/>
              <a:gd name="connsiteX37" fmla="*/ 2311999 w 3197388"/>
              <a:gd name="connsiteY37" fmla="*/ 2903684 h 2948864"/>
              <a:gd name="connsiteX38" fmla="*/ 2500685 w 3197388"/>
              <a:gd name="connsiteY38" fmla="*/ 2874656 h 2948864"/>
              <a:gd name="connsiteX39" fmla="*/ 2602285 w 3197388"/>
              <a:gd name="connsiteY39" fmla="*/ 2831113 h 2948864"/>
              <a:gd name="connsiteX40" fmla="*/ 2674856 w 3197388"/>
              <a:gd name="connsiteY40" fmla="*/ 2816599 h 2948864"/>
              <a:gd name="connsiteX41" fmla="*/ 2761942 w 3197388"/>
              <a:gd name="connsiteY41" fmla="*/ 2787570 h 2948864"/>
              <a:gd name="connsiteX42" fmla="*/ 2878056 w 3197388"/>
              <a:gd name="connsiteY42" fmla="*/ 2758542 h 2948864"/>
              <a:gd name="connsiteX43" fmla="*/ 3081256 w 3197388"/>
              <a:gd name="connsiteY43" fmla="*/ 2555342 h 2948864"/>
              <a:gd name="connsiteX44" fmla="*/ 3124799 w 3197388"/>
              <a:gd name="connsiteY44" fmla="*/ 2482770 h 2948864"/>
              <a:gd name="connsiteX45" fmla="*/ 3182856 w 3197388"/>
              <a:gd name="connsiteY45" fmla="*/ 2395684 h 2948864"/>
              <a:gd name="connsiteX46" fmla="*/ 3168342 w 3197388"/>
              <a:gd name="connsiteY46" fmla="*/ 2206999 h 2948864"/>
              <a:gd name="connsiteX47" fmla="*/ 3153828 w 3197388"/>
              <a:gd name="connsiteY47" fmla="*/ 2090884 h 2948864"/>
              <a:gd name="connsiteX48" fmla="*/ 3095771 w 3197388"/>
              <a:gd name="connsiteY48" fmla="*/ 2003799 h 2948864"/>
              <a:gd name="connsiteX49" fmla="*/ 3023199 w 3197388"/>
              <a:gd name="connsiteY49" fmla="*/ 1858656 h 2948864"/>
              <a:gd name="connsiteX50" fmla="*/ 2936113 w 3197388"/>
              <a:gd name="connsiteY50" fmla="*/ 1771570 h 2948864"/>
              <a:gd name="connsiteX51" fmla="*/ 2311999 w 3197388"/>
              <a:gd name="connsiteY51" fmla="*/ 1800599 h 2948864"/>
              <a:gd name="connsiteX52" fmla="*/ 2297485 w 3197388"/>
              <a:gd name="connsiteY52" fmla="*/ 1887684 h 2948864"/>
              <a:gd name="connsiteX53" fmla="*/ 2094285 w 3197388"/>
              <a:gd name="connsiteY53" fmla="*/ 1844142 h 2948864"/>
              <a:gd name="connsiteX54" fmla="*/ 1949142 w 3197388"/>
              <a:gd name="connsiteY54" fmla="*/ 1771570 h 2948864"/>
              <a:gd name="connsiteX55" fmla="*/ 1891085 w 3197388"/>
              <a:gd name="connsiteY55" fmla="*/ 1728027 h 2948864"/>
              <a:gd name="connsiteX56" fmla="*/ 1818513 w 3197388"/>
              <a:gd name="connsiteY56" fmla="*/ 1684484 h 2948864"/>
              <a:gd name="connsiteX57" fmla="*/ 1774971 w 3197388"/>
              <a:gd name="connsiteY57" fmla="*/ 1655456 h 2948864"/>
              <a:gd name="connsiteX58" fmla="*/ 1745942 w 3197388"/>
              <a:gd name="connsiteY58" fmla="*/ 1597399 h 2948864"/>
              <a:gd name="connsiteX59" fmla="*/ 1687885 w 3197388"/>
              <a:gd name="connsiteY59" fmla="*/ 1423227 h 2948864"/>
              <a:gd name="connsiteX60" fmla="*/ 1644342 w 3197388"/>
              <a:gd name="connsiteY60" fmla="*/ 1336142 h 2948864"/>
              <a:gd name="connsiteX61" fmla="*/ 1629828 w 3197388"/>
              <a:gd name="connsiteY61" fmla="*/ 1234542 h 2948864"/>
              <a:gd name="connsiteX62" fmla="*/ 1615313 w 3197388"/>
              <a:gd name="connsiteY62" fmla="*/ 1190999 h 2948864"/>
              <a:gd name="connsiteX63" fmla="*/ 1629828 w 3197388"/>
              <a:gd name="connsiteY63" fmla="*/ 1016827 h 2948864"/>
              <a:gd name="connsiteX64" fmla="*/ 1673371 w 3197388"/>
              <a:gd name="connsiteY64" fmla="*/ 958770 h 2948864"/>
              <a:gd name="connsiteX65" fmla="*/ 1716913 w 3197388"/>
              <a:gd name="connsiteY65" fmla="*/ 871684 h 2948864"/>
              <a:gd name="connsiteX66" fmla="*/ 1876571 w 3197388"/>
              <a:gd name="connsiteY66" fmla="*/ 828142 h 2948864"/>
              <a:gd name="connsiteX67" fmla="*/ 1963656 w 3197388"/>
              <a:gd name="connsiteY67" fmla="*/ 784599 h 2948864"/>
              <a:gd name="connsiteX68" fmla="*/ 2021713 w 3197388"/>
              <a:gd name="connsiteY68" fmla="*/ 755570 h 2948864"/>
              <a:gd name="connsiteX69" fmla="*/ 2108799 w 3197388"/>
              <a:gd name="connsiteY69" fmla="*/ 697513 h 2948864"/>
              <a:gd name="connsiteX70" fmla="*/ 2094285 w 3197388"/>
              <a:gd name="connsiteY70" fmla="*/ 479799 h 2948864"/>
              <a:gd name="connsiteX71" fmla="*/ 2036228 w 3197388"/>
              <a:gd name="connsiteY71" fmla="*/ 450770 h 2948864"/>
              <a:gd name="connsiteX72" fmla="*/ 2007199 w 3197388"/>
              <a:gd name="connsiteY72" fmla="*/ 407227 h 2948864"/>
              <a:gd name="connsiteX73" fmla="*/ 1920113 w 3197388"/>
              <a:gd name="connsiteY73" fmla="*/ 349170 h 2948864"/>
              <a:gd name="connsiteX74" fmla="*/ 1891085 w 3197388"/>
              <a:gd name="connsiteY74" fmla="*/ 305627 h 2948864"/>
              <a:gd name="connsiteX75" fmla="*/ 1876571 w 3197388"/>
              <a:gd name="connsiteY75" fmla="*/ 262084 h 2948864"/>
              <a:gd name="connsiteX76" fmla="*/ 1774971 w 3197388"/>
              <a:gd name="connsiteY76" fmla="*/ 145970 h 2948864"/>
              <a:gd name="connsiteX77" fmla="*/ 1687885 w 3197388"/>
              <a:gd name="connsiteY77" fmla="*/ 87913 h 2948864"/>
              <a:gd name="connsiteX78" fmla="*/ 1615313 w 3197388"/>
              <a:gd name="connsiteY78" fmla="*/ 15342 h 29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197388" h="2948864">
                <a:moveTo>
                  <a:pt x="1615313" y="15342"/>
                </a:moveTo>
                <a:cubicBezTo>
                  <a:pt x="1588704" y="828"/>
                  <a:pt x="1557555" y="-1617"/>
                  <a:pt x="1528228" y="827"/>
                </a:cubicBezTo>
                <a:cubicBezTo>
                  <a:pt x="1497735" y="3368"/>
                  <a:pt x="1471505" y="26061"/>
                  <a:pt x="1441142" y="29856"/>
                </a:cubicBezTo>
                <a:lnTo>
                  <a:pt x="1325028" y="44370"/>
                </a:lnTo>
                <a:cubicBezTo>
                  <a:pt x="1179554" y="117108"/>
                  <a:pt x="1386137" y="22178"/>
                  <a:pt x="1136342" y="87913"/>
                </a:cubicBezTo>
                <a:cubicBezTo>
                  <a:pt x="1085950" y="101174"/>
                  <a:pt x="1039764" y="127084"/>
                  <a:pt x="991199" y="145970"/>
                </a:cubicBezTo>
                <a:cubicBezTo>
                  <a:pt x="922434" y="172712"/>
                  <a:pt x="840123" y="199737"/>
                  <a:pt x="773485" y="233056"/>
                </a:cubicBezTo>
                <a:cubicBezTo>
                  <a:pt x="757883" y="240857"/>
                  <a:pt x="745544" y="254283"/>
                  <a:pt x="729942" y="262084"/>
                </a:cubicBezTo>
                <a:cubicBezTo>
                  <a:pt x="609759" y="322176"/>
                  <a:pt x="767643" y="222437"/>
                  <a:pt x="642856" y="305627"/>
                </a:cubicBezTo>
                <a:cubicBezTo>
                  <a:pt x="500550" y="495367"/>
                  <a:pt x="683111" y="265371"/>
                  <a:pt x="555771" y="392713"/>
                </a:cubicBezTo>
                <a:cubicBezTo>
                  <a:pt x="538666" y="409818"/>
                  <a:pt x="527971" y="432403"/>
                  <a:pt x="512228" y="450770"/>
                </a:cubicBezTo>
                <a:cubicBezTo>
                  <a:pt x="498870" y="466355"/>
                  <a:pt x="482043" y="478728"/>
                  <a:pt x="468685" y="494313"/>
                </a:cubicBezTo>
                <a:cubicBezTo>
                  <a:pt x="431213" y="538031"/>
                  <a:pt x="357500" y="653833"/>
                  <a:pt x="338056" y="682999"/>
                </a:cubicBezTo>
                <a:cubicBezTo>
                  <a:pt x="328380" y="697513"/>
                  <a:pt x="316829" y="710940"/>
                  <a:pt x="309028" y="726542"/>
                </a:cubicBezTo>
                <a:cubicBezTo>
                  <a:pt x="299352" y="745894"/>
                  <a:pt x="292001" y="766596"/>
                  <a:pt x="279999" y="784599"/>
                </a:cubicBezTo>
                <a:cubicBezTo>
                  <a:pt x="253162" y="824854"/>
                  <a:pt x="219750" y="860458"/>
                  <a:pt x="192913" y="900713"/>
                </a:cubicBezTo>
                <a:cubicBezTo>
                  <a:pt x="119208" y="1011272"/>
                  <a:pt x="152806" y="957883"/>
                  <a:pt x="91313" y="1060370"/>
                </a:cubicBezTo>
                <a:cubicBezTo>
                  <a:pt x="61107" y="1181194"/>
                  <a:pt x="97886" y="1061740"/>
                  <a:pt x="47771" y="1161970"/>
                </a:cubicBezTo>
                <a:cubicBezTo>
                  <a:pt x="40929" y="1175654"/>
                  <a:pt x="39283" y="1191451"/>
                  <a:pt x="33256" y="1205513"/>
                </a:cubicBezTo>
                <a:cubicBezTo>
                  <a:pt x="24733" y="1225400"/>
                  <a:pt x="13904" y="1244218"/>
                  <a:pt x="4228" y="1263570"/>
                </a:cubicBezTo>
                <a:cubicBezTo>
                  <a:pt x="11554" y="1534646"/>
                  <a:pt x="-28853" y="1687649"/>
                  <a:pt x="47771" y="1902199"/>
                </a:cubicBezTo>
                <a:cubicBezTo>
                  <a:pt x="60163" y="1936898"/>
                  <a:pt x="76799" y="1969932"/>
                  <a:pt x="91313" y="2003799"/>
                </a:cubicBezTo>
                <a:cubicBezTo>
                  <a:pt x="118260" y="2165474"/>
                  <a:pt x="83835" y="2032384"/>
                  <a:pt x="134856" y="2134427"/>
                </a:cubicBezTo>
                <a:cubicBezTo>
                  <a:pt x="146508" y="2157731"/>
                  <a:pt x="154737" y="2182604"/>
                  <a:pt x="163885" y="2206999"/>
                </a:cubicBezTo>
                <a:cubicBezTo>
                  <a:pt x="169257" y="2221324"/>
                  <a:pt x="168842" y="2238595"/>
                  <a:pt x="178399" y="2250542"/>
                </a:cubicBezTo>
                <a:cubicBezTo>
                  <a:pt x="189296" y="2264163"/>
                  <a:pt x="207428" y="2269894"/>
                  <a:pt x="221942" y="2279570"/>
                </a:cubicBezTo>
                <a:cubicBezTo>
                  <a:pt x="296936" y="2429559"/>
                  <a:pt x="226335" y="2311305"/>
                  <a:pt x="323542" y="2424713"/>
                </a:cubicBezTo>
                <a:cubicBezTo>
                  <a:pt x="334895" y="2437958"/>
                  <a:pt x="341218" y="2455011"/>
                  <a:pt x="352571" y="2468256"/>
                </a:cubicBezTo>
                <a:cubicBezTo>
                  <a:pt x="395873" y="2518775"/>
                  <a:pt x="521840" y="2625461"/>
                  <a:pt x="555771" y="2642427"/>
                </a:cubicBezTo>
                <a:cubicBezTo>
                  <a:pt x="604152" y="2666618"/>
                  <a:pt x="649597" y="2697894"/>
                  <a:pt x="700913" y="2714999"/>
                </a:cubicBezTo>
                <a:cubicBezTo>
                  <a:pt x="715427" y="2719837"/>
                  <a:pt x="730251" y="2723831"/>
                  <a:pt x="744456" y="2729513"/>
                </a:cubicBezTo>
                <a:cubicBezTo>
                  <a:pt x="778667" y="2743197"/>
                  <a:pt x="813100" y="2756578"/>
                  <a:pt x="846056" y="2773056"/>
                </a:cubicBezTo>
                <a:cubicBezTo>
                  <a:pt x="861658" y="2780857"/>
                  <a:pt x="873205" y="2796123"/>
                  <a:pt x="889599" y="2802084"/>
                </a:cubicBezTo>
                <a:cubicBezTo>
                  <a:pt x="898332" y="2805260"/>
                  <a:pt x="1047790" y="2842975"/>
                  <a:pt x="1078285" y="2845627"/>
                </a:cubicBezTo>
                <a:cubicBezTo>
                  <a:pt x="1165177" y="2853183"/>
                  <a:pt x="1252456" y="2855304"/>
                  <a:pt x="1339542" y="2860142"/>
                </a:cubicBezTo>
                <a:cubicBezTo>
                  <a:pt x="1387923" y="2869818"/>
                  <a:pt x="1436097" y="2880596"/>
                  <a:pt x="1484685" y="2889170"/>
                </a:cubicBezTo>
                <a:cubicBezTo>
                  <a:pt x="1568596" y="2903978"/>
                  <a:pt x="1645796" y="2909635"/>
                  <a:pt x="1731428" y="2918199"/>
                </a:cubicBezTo>
                <a:cubicBezTo>
                  <a:pt x="1953839" y="2973801"/>
                  <a:pt x="1812219" y="2944482"/>
                  <a:pt x="2311999" y="2903684"/>
                </a:cubicBezTo>
                <a:cubicBezTo>
                  <a:pt x="2375423" y="2898507"/>
                  <a:pt x="2437790" y="2884332"/>
                  <a:pt x="2500685" y="2874656"/>
                </a:cubicBezTo>
                <a:cubicBezTo>
                  <a:pt x="2542226" y="2853885"/>
                  <a:pt x="2559570" y="2841792"/>
                  <a:pt x="2602285" y="2831113"/>
                </a:cubicBezTo>
                <a:cubicBezTo>
                  <a:pt x="2626218" y="2825130"/>
                  <a:pt x="2651056" y="2823090"/>
                  <a:pt x="2674856" y="2816599"/>
                </a:cubicBezTo>
                <a:cubicBezTo>
                  <a:pt x="2704377" y="2808548"/>
                  <a:pt x="2732520" y="2795976"/>
                  <a:pt x="2761942" y="2787570"/>
                </a:cubicBezTo>
                <a:cubicBezTo>
                  <a:pt x="2800303" y="2776610"/>
                  <a:pt x="2878056" y="2758542"/>
                  <a:pt x="2878056" y="2758542"/>
                </a:cubicBezTo>
                <a:cubicBezTo>
                  <a:pt x="2985499" y="2704819"/>
                  <a:pt x="2985861" y="2714334"/>
                  <a:pt x="3081256" y="2555342"/>
                </a:cubicBezTo>
                <a:cubicBezTo>
                  <a:pt x="3095770" y="2531151"/>
                  <a:pt x="3109653" y="2506570"/>
                  <a:pt x="3124799" y="2482770"/>
                </a:cubicBezTo>
                <a:cubicBezTo>
                  <a:pt x="3143529" y="2453336"/>
                  <a:pt x="3182856" y="2395684"/>
                  <a:pt x="3182856" y="2395684"/>
                </a:cubicBezTo>
                <a:cubicBezTo>
                  <a:pt x="3207989" y="2270024"/>
                  <a:pt x="3198836" y="2369635"/>
                  <a:pt x="3168342" y="2206999"/>
                </a:cubicBezTo>
                <a:cubicBezTo>
                  <a:pt x="3161154" y="2168661"/>
                  <a:pt x="3166947" y="2127618"/>
                  <a:pt x="3153828" y="2090884"/>
                </a:cubicBezTo>
                <a:cubicBezTo>
                  <a:pt x="3142094" y="2058029"/>
                  <a:pt x="3112875" y="2034206"/>
                  <a:pt x="3095771" y="2003799"/>
                </a:cubicBezTo>
                <a:cubicBezTo>
                  <a:pt x="3069252" y="1956654"/>
                  <a:pt x="3053844" y="1903230"/>
                  <a:pt x="3023199" y="1858656"/>
                </a:cubicBezTo>
                <a:cubicBezTo>
                  <a:pt x="2999941" y="1824827"/>
                  <a:pt x="2936113" y="1771570"/>
                  <a:pt x="2936113" y="1771570"/>
                </a:cubicBezTo>
                <a:cubicBezTo>
                  <a:pt x="2728075" y="1781246"/>
                  <a:pt x="2516903" y="1763344"/>
                  <a:pt x="2311999" y="1800599"/>
                </a:cubicBezTo>
                <a:cubicBezTo>
                  <a:pt x="2283045" y="1805863"/>
                  <a:pt x="2326342" y="1881913"/>
                  <a:pt x="2297485" y="1887684"/>
                </a:cubicBezTo>
                <a:cubicBezTo>
                  <a:pt x="2229559" y="1901269"/>
                  <a:pt x="2162018" y="1858656"/>
                  <a:pt x="2094285" y="1844142"/>
                </a:cubicBezTo>
                <a:cubicBezTo>
                  <a:pt x="2045904" y="1819951"/>
                  <a:pt x="1996107" y="1798407"/>
                  <a:pt x="1949142" y="1771570"/>
                </a:cubicBezTo>
                <a:cubicBezTo>
                  <a:pt x="1928139" y="1759568"/>
                  <a:pt x="1911213" y="1741445"/>
                  <a:pt x="1891085" y="1728027"/>
                </a:cubicBezTo>
                <a:cubicBezTo>
                  <a:pt x="1867612" y="1712378"/>
                  <a:pt x="1842436" y="1699436"/>
                  <a:pt x="1818513" y="1684484"/>
                </a:cubicBezTo>
                <a:cubicBezTo>
                  <a:pt x="1803721" y="1675239"/>
                  <a:pt x="1789485" y="1665132"/>
                  <a:pt x="1774971" y="1655456"/>
                </a:cubicBezTo>
                <a:cubicBezTo>
                  <a:pt x="1765295" y="1636104"/>
                  <a:pt x="1753539" y="1617658"/>
                  <a:pt x="1745942" y="1597399"/>
                </a:cubicBezTo>
                <a:cubicBezTo>
                  <a:pt x="1724454" y="1540098"/>
                  <a:pt x="1715254" y="1477964"/>
                  <a:pt x="1687885" y="1423227"/>
                </a:cubicBezTo>
                <a:lnTo>
                  <a:pt x="1644342" y="1336142"/>
                </a:lnTo>
                <a:cubicBezTo>
                  <a:pt x="1639504" y="1302275"/>
                  <a:pt x="1636537" y="1268088"/>
                  <a:pt x="1629828" y="1234542"/>
                </a:cubicBezTo>
                <a:cubicBezTo>
                  <a:pt x="1626827" y="1219540"/>
                  <a:pt x="1615313" y="1206299"/>
                  <a:pt x="1615313" y="1190999"/>
                </a:cubicBezTo>
                <a:cubicBezTo>
                  <a:pt x="1615313" y="1132740"/>
                  <a:pt x="1615698" y="1073346"/>
                  <a:pt x="1629828" y="1016827"/>
                </a:cubicBezTo>
                <a:cubicBezTo>
                  <a:pt x="1635695" y="993359"/>
                  <a:pt x="1658857" y="978122"/>
                  <a:pt x="1673371" y="958770"/>
                </a:cubicBezTo>
                <a:cubicBezTo>
                  <a:pt x="1682091" y="932610"/>
                  <a:pt x="1692294" y="889269"/>
                  <a:pt x="1716913" y="871684"/>
                </a:cubicBezTo>
                <a:cubicBezTo>
                  <a:pt x="1759476" y="841282"/>
                  <a:pt x="1828545" y="836146"/>
                  <a:pt x="1876571" y="828142"/>
                </a:cubicBezTo>
                <a:cubicBezTo>
                  <a:pt x="1956402" y="801530"/>
                  <a:pt x="1884875" y="829617"/>
                  <a:pt x="1963656" y="784599"/>
                </a:cubicBezTo>
                <a:cubicBezTo>
                  <a:pt x="1982442" y="773864"/>
                  <a:pt x="2003160" y="766702"/>
                  <a:pt x="2021713" y="755570"/>
                </a:cubicBezTo>
                <a:cubicBezTo>
                  <a:pt x="2051629" y="737620"/>
                  <a:pt x="2108799" y="697513"/>
                  <a:pt x="2108799" y="697513"/>
                </a:cubicBezTo>
                <a:cubicBezTo>
                  <a:pt x="2103961" y="624942"/>
                  <a:pt x="2114808" y="549576"/>
                  <a:pt x="2094285" y="479799"/>
                </a:cubicBezTo>
                <a:cubicBezTo>
                  <a:pt x="2088180" y="459042"/>
                  <a:pt x="2052850" y="464621"/>
                  <a:pt x="2036228" y="450770"/>
                </a:cubicBezTo>
                <a:cubicBezTo>
                  <a:pt x="2022827" y="439603"/>
                  <a:pt x="2020327" y="418714"/>
                  <a:pt x="2007199" y="407227"/>
                </a:cubicBezTo>
                <a:cubicBezTo>
                  <a:pt x="1980943" y="384253"/>
                  <a:pt x="1920113" y="349170"/>
                  <a:pt x="1920113" y="349170"/>
                </a:cubicBezTo>
                <a:cubicBezTo>
                  <a:pt x="1910437" y="334656"/>
                  <a:pt x="1898886" y="321229"/>
                  <a:pt x="1891085" y="305627"/>
                </a:cubicBezTo>
                <a:cubicBezTo>
                  <a:pt x="1884243" y="291943"/>
                  <a:pt x="1884001" y="275458"/>
                  <a:pt x="1876571" y="262084"/>
                </a:cubicBezTo>
                <a:cubicBezTo>
                  <a:pt x="1804835" y="132962"/>
                  <a:pt x="1849542" y="208113"/>
                  <a:pt x="1774971" y="145970"/>
                </a:cubicBezTo>
                <a:cubicBezTo>
                  <a:pt x="1702491" y="85569"/>
                  <a:pt x="1764406" y="113419"/>
                  <a:pt x="1687885" y="87913"/>
                </a:cubicBezTo>
                <a:cubicBezTo>
                  <a:pt x="1638649" y="55089"/>
                  <a:pt x="1641922" y="29856"/>
                  <a:pt x="1615313" y="15342"/>
                </a:cubicBezTo>
                <a:close/>
              </a:path>
            </a:pathLst>
          </a:custGeom>
          <a:solidFill>
            <a:srgbClr val="78EB7C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342" y="5036538"/>
            <a:ext cx="561905" cy="6095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782" y="3614296"/>
            <a:ext cx="180952" cy="1809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362" y="2833915"/>
            <a:ext cx="904762" cy="409524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17" idx="3"/>
            <a:endCxn id="16" idx="1"/>
          </p:cNvCxnSpPr>
          <p:nvPr/>
        </p:nvCxnSpPr>
        <p:spPr bwMode="auto">
          <a:xfrm>
            <a:off x="7023124" y="3038677"/>
            <a:ext cx="767658" cy="666095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椭圆 19"/>
          <p:cNvSpPr/>
          <p:nvPr/>
        </p:nvSpPr>
        <p:spPr bwMode="auto">
          <a:xfrm>
            <a:off x="7612744" y="3510525"/>
            <a:ext cx="537029" cy="478971"/>
          </a:xfrm>
          <a:prstGeom prst="ellipse">
            <a:avLst/>
          </a:prstGeom>
          <a:solidFill>
            <a:srgbClr val="7030A0">
              <a:alpha val="50196"/>
            </a:srgbClr>
          </a:solidFill>
          <a:ln w="12700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857" y="5036538"/>
            <a:ext cx="723810" cy="73333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524" y="5317490"/>
            <a:ext cx="2961905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4" y="627552"/>
            <a:ext cx="1123810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34" y="918028"/>
            <a:ext cx="8542857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85" y="2036352"/>
            <a:ext cx="5028571" cy="695238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 bwMode="auto">
          <a:xfrm>
            <a:off x="5660571" y="3323771"/>
            <a:ext cx="3628572" cy="2310048"/>
          </a:xfrm>
          <a:custGeom>
            <a:avLst/>
            <a:gdLst>
              <a:gd name="connsiteX0" fmla="*/ 1727200 w 3628572"/>
              <a:gd name="connsiteY0" fmla="*/ 348343 h 2310048"/>
              <a:gd name="connsiteX1" fmla="*/ 1669143 w 3628572"/>
              <a:gd name="connsiteY1" fmla="*/ 217715 h 2310048"/>
              <a:gd name="connsiteX2" fmla="*/ 1567543 w 3628572"/>
              <a:gd name="connsiteY2" fmla="*/ 101600 h 2310048"/>
              <a:gd name="connsiteX3" fmla="*/ 1436915 w 3628572"/>
              <a:gd name="connsiteY3" fmla="*/ 58058 h 2310048"/>
              <a:gd name="connsiteX4" fmla="*/ 1190172 w 3628572"/>
              <a:gd name="connsiteY4" fmla="*/ 0 h 2310048"/>
              <a:gd name="connsiteX5" fmla="*/ 290286 w 3628572"/>
              <a:gd name="connsiteY5" fmla="*/ 14515 h 2310048"/>
              <a:gd name="connsiteX6" fmla="*/ 217715 w 3628572"/>
              <a:gd name="connsiteY6" fmla="*/ 72572 h 2310048"/>
              <a:gd name="connsiteX7" fmla="*/ 159658 w 3628572"/>
              <a:gd name="connsiteY7" fmla="*/ 116115 h 2310048"/>
              <a:gd name="connsiteX8" fmla="*/ 101600 w 3628572"/>
              <a:gd name="connsiteY8" fmla="*/ 203200 h 2310048"/>
              <a:gd name="connsiteX9" fmla="*/ 58058 w 3628572"/>
              <a:gd name="connsiteY9" fmla="*/ 290286 h 2310048"/>
              <a:gd name="connsiteX10" fmla="*/ 43543 w 3628572"/>
              <a:gd name="connsiteY10" fmla="*/ 333829 h 2310048"/>
              <a:gd name="connsiteX11" fmla="*/ 0 w 3628572"/>
              <a:gd name="connsiteY11" fmla="*/ 493486 h 2310048"/>
              <a:gd name="connsiteX12" fmla="*/ 29029 w 3628572"/>
              <a:gd name="connsiteY12" fmla="*/ 740229 h 2310048"/>
              <a:gd name="connsiteX13" fmla="*/ 43543 w 3628572"/>
              <a:gd name="connsiteY13" fmla="*/ 841829 h 2310048"/>
              <a:gd name="connsiteX14" fmla="*/ 174172 w 3628572"/>
              <a:gd name="connsiteY14" fmla="*/ 1001486 h 2310048"/>
              <a:gd name="connsiteX15" fmla="*/ 203200 w 3628572"/>
              <a:gd name="connsiteY15" fmla="*/ 1045029 h 2310048"/>
              <a:gd name="connsiteX16" fmla="*/ 246743 w 3628572"/>
              <a:gd name="connsiteY16" fmla="*/ 1074058 h 2310048"/>
              <a:gd name="connsiteX17" fmla="*/ 348343 w 3628572"/>
              <a:gd name="connsiteY17" fmla="*/ 1190172 h 2310048"/>
              <a:gd name="connsiteX18" fmla="*/ 449943 w 3628572"/>
              <a:gd name="connsiteY18" fmla="*/ 1248229 h 2310048"/>
              <a:gd name="connsiteX19" fmla="*/ 537029 w 3628572"/>
              <a:gd name="connsiteY19" fmla="*/ 1335315 h 2310048"/>
              <a:gd name="connsiteX20" fmla="*/ 638629 w 3628572"/>
              <a:gd name="connsiteY20" fmla="*/ 1393372 h 2310048"/>
              <a:gd name="connsiteX21" fmla="*/ 682172 w 3628572"/>
              <a:gd name="connsiteY21" fmla="*/ 1422400 h 2310048"/>
              <a:gd name="connsiteX22" fmla="*/ 740229 w 3628572"/>
              <a:gd name="connsiteY22" fmla="*/ 1451429 h 2310048"/>
              <a:gd name="connsiteX23" fmla="*/ 783772 w 3628572"/>
              <a:gd name="connsiteY23" fmla="*/ 1480458 h 2310048"/>
              <a:gd name="connsiteX24" fmla="*/ 870858 w 3628572"/>
              <a:gd name="connsiteY24" fmla="*/ 1524000 h 2310048"/>
              <a:gd name="connsiteX25" fmla="*/ 1001486 w 3628572"/>
              <a:gd name="connsiteY25" fmla="*/ 1596572 h 2310048"/>
              <a:gd name="connsiteX26" fmla="*/ 1059543 w 3628572"/>
              <a:gd name="connsiteY26" fmla="*/ 1611086 h 2310048"/>
              <a:gd name="connsiteX27" fmla="*/ 1161143 w 3628572"/>
              <a:gd name="connsiteY27" fmla="*/ 1654629 h 2310048"/>
              <a:gd name="connsiteX28" fmla="*/ 1335315 w 3628572"/>
              <a:gd name="connsiteY28" fmla="*/ 1683658 h 2310048"/>
              <a:gd name="connsiteX29" fmla="*/ 1567543 w 3628572"/>
              <a:gd name="connsiteY29" fmla="*/ 1756229 h 2310048"/>
              <a:gd name="connsiteX30" fmla="*/ 1712686 w 3628572"/>
              <a:gd name="connsiteY30" fmla="*/ 1785258 h 2310048"/>
              <a:gd name="connsiteX31" fmla="*/ 1843315 w 3628572"/>
              <a:gd name="connsiteY31" fmla="*/ 1814286 h 2310048"/>
              <a:gd name="connsiteX32" fmla="*/ 2322286 w 3628572"/>
              <a:gd name="connsiteY32" fmla="*/ 1857829 h 2310048"/>
              <a:gd name="connsiteX33" fmla="*/ 2409372 w 3628572"/>
              <a:gd name="connsiteY33" fmla="*/ 1886858 h 2310048"/>
              <a:gd name="connsiteX34" fmla="*/ 2699658 w 3628572"/>
              <a:gd name="connsiteY34" fmla="*/ 1915886 h 2310048"/>
              <a:gd name="connsiteX35" fmla="*/ 2728686 w 3628572"/>
              <a:gd name="connsiteY35" fmla="*/ 2264229 h 2310048"/>
              <a:gd name="connsiteX36" fmla="*/ 2786743 w 3628572"/>
              <a:gd name="connsiteY36" fmla="*/ 2307772 h 2310048"/>
              <a:gd name="connsiteX37" fmla="*/ 3265715 w 3628572"/>
              <a:gd name="connsiteY37" fmla="*/ 2293258 h 2310048"/>
              <a:gd name="connsiteX38" fmla="*/ 3367315 w 3628572"/>
              <a:gd name="connsiteY38" fmla="*/ 2235200 h 2310048"/>
              <a:gd name="connsiteX39" fmla="*/ 3439886 w 3628572"/>
              <a:gd name="connsiteY39" fmla="*/ 2191658 h 2310048"/>
              <a:gd name="connsiteX40" fmla="*/ 3526972 w 3628572"/>
              <a:gd name="connsiteY40" fmla="*/ 2104572 h 2310048"/>
              <a:gd name="connsiteX41" fmla="*/ 3556000 w 3628572"/>
              <a:gd name="connsiteY41" fmla="*/ 2046515 h 2310048"/>
              <a:gd name="connsiteX42" fmla="*/ 3599543 w 3628572"/>
              <a:gd name="connsiteY42" fmla="*/ 1901372 h 2310048"/>
              <a:gd name="connsiteX43" fmla="*/ 3628572 w 3628572"/>
              <a:gd name="connsiteY43" fmla="*/ 1799772 h 2310048"/>
              <a:gd name="connsiteX44" fmla="*/ 3614058 w 3628572"/>
              <a:gd name="connsiteY44" fmla="*/ 1088572 h 2310048"/>
              <a:gd name="connsiteX45" fmla="*/ 3585029 w 3628572"/>
              <a:gd name="connsiteY45" fmla="*/ 1045029 h 2310048"/>
              <a:gd name="connsiteX46" fmla="*/ 3483429 w 3628572"/>
              <a:gd name="connsiteY46" fmla="*/ 1016000 h 2310048"/>
              <a:gd name="connsiteX47" fmla="*/ 3294743 w 3628572"/>
              <a:gd name="connsiteY47" fmla="*/ 1001486 h 2310048"/>
              <a:gd name="connsiteX48" fmla="*/ 3251200 w 3628572"/>
              <a:gd name="connsiteY48" fmla="*/ 986972 h 2310048"/>
              <a:gd name="connsiteX49" fmla="*/ 3207658 w 3628572"/>
              <a:gd name="connsiteY49" fmla="*/ 957943 h 2310048"/>
              <a:gd name="connsiteX50" fmla="*/ 3120572 w 3628572"/>
              <a:gd name="connsiteY50" fmla="*/ 928915 h 2310048"/>
              <a:gd name="connsiteX51" fmla="*/ 2743200 w 3628572"/>
              <a:gd name="connsiteY51" fmla="*/ 972458 h 2310048"/>
              <a:gd name="connsiteX52" fmla="*/ 2699658 w 3628572"/>
              <a:gd name="connsiteY52" fmla="*/ 1001486 h 2310048"/>
              <a:gd name="connsiteX53" fmla="*/ 2641600 w 3628572"/>
              <a:gd name="connsiteY53" fmla="*/ 986972 h 2310048"/>
              <a:gd name="connsiteX54" fmla="*/ 2627086 w 3628572"/>
              <a:gd name="connsiteY54" fmla="*/ 943429 h 2310048"/>
              <a:gd name="connsiteX55" fmla="*/ 2583543 w 3628572"/>
              <a:gd name="connsiteY55" fmla="*/ 870858 h 2310048"/>
              <a:gd name="connsiteX56" fmla="*/ 2540000 w 3628572"/>
              <a:gd name="connsiteY56" fmla="*/ 812800 h 2310048"/>
              <a:gd name="connsiteX57" fmla="*/ 2481943 w 3628572"/>
              <a:gd name="connsiteY57" fmla="*/ 725715 h 2310048"/>
              <a:gd name="connsiteX58" fmla="*/ 2438400 w 3628572"/>
              <a:gd name="connsiteY58" fmla="*/ 682172 h 2310048"/>
              <a:gd name="connsiteX59" fmla="*/ 2394858 w 3628572"/>
              <a:gd name="connsiteY59" fmla="*/ 624115 h 2310048"/>
              <a:gd name="connsiteX60" fmla="*/ 2293258 w 3628572"/>
              <a:gd name="connsiteY60" fmla="*/ 551543 h 2310048"/>
              <a:gd name="connsiteX61" fmla="*/ 2235200 w 3628572"/>
              <a:gd name="connsiteY61" fmla="*/ 508000 h 2310048"/>
              <a:gd name="connsiteX62" fmla="*/ 2148115 w 3628572"/>
              <a:gd name="connsiteY62" fmla="*/ 435429 h 2310048"/>
              <a:gd name="connsiteX63" fmla="*/ 2104572 w 3628572"/>
              <a:gd name="connsiteY63" fmla="*/ 420915 h 2310048"/>
              <a:gd name="connsiteX64" fmla="*/ 1843315 w 3628572"/>
              <a:gd name="connsiteY64" fmla="*/ 377372 h 2310048"/>
              <a:gd name="connsiteX65" fmla="*/ 1727200 w 3628572"/>
              <a:gd name="connsiteY65" fmla="*/ 348343 h 23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628572" h="2310048">
                <a:moveTo>
                  <a:pt x="1727200" y="348343"/>
                </a:moveTo>
                <a:cubicBezTo>
                  <a:pt x="1698171" y="321734"/>
                  <a:pt x="1730266" y="309400"/>
                  <a:pt x="1669143" y="217715"/>
                </a:cubicBezTo>
                <a:cubicBezTo>
                  <a:pt x="1630287" y="159430"/>
                  <a:pt x="1633478" y="132031"/>
                  <a:pt x="1567543" y="101600"/>
                </a:cubicBezTo>
                <a:cubicBezTo>
                  <a:pt x="1525870" y="82366"/>
                  <a:pt x="1481443" y="69190"/>
                  <a:pt x="1436915" y="58058"/>
                </a:cubicBezTo>
                <a:cubicBezTo>
                  <a:pt x="1238810" y="8532"/>
                  <a:pt x="1321425" y="26252"/>
                  <a:pt x="1190172" y="0"/>
                </a:cubicBezTo>
                <a:lnTo>
                  <a:pt x="290286" y="14515"/>
                </a:lnTo>
                <a:cubicBezTo>
                  <a:pt x="231978" y="16309"/>
                  <a:pt x="253195" y="37091"/>
                  <a:pt x="217715" y="72572"/>
                </a:cubicBezTo>
                <a:cubicBezTo>
                  <a:pt x="200610" y="89677"/>
                  <a:pt x="175729" y="98035"/>
                  <a:pt x="159658" y="116115"/>
                </a:cubicBezTo>
                <a:cubicBezTo>
                  <a:pt x="136480" y="142190"/>
                  <a:pt x="101600" y="203200"/>
                  <a:pt x="101600" y="203200"/>
                </a:cubicBezTo>
                <a:cubicBezTo>
                  <a:pt x="65121" y="312640"/>
                  <a:pt x="114327" y="177748"/>
                  <a:pt x="58058" y="290286"/>
                </a:cubicBezTo>
                <a:cubicBezTo>
                  <a:pt x="51216" y="303970"/>
                  <a:pt x="47939" y="319175"/>
                  <a:pt x="43543" y="333829"/>
                </a:cubicBezTo>
                <a:cubicBezTo>
                  <a:pt x="17669" y="420077"/>
                  <a:pt x="18168" y="420816"/>
                  <a:pt x="0" y="493486"/>
                </a:cubicBezTo>
                <a:cubicBezTo>
                  <a:pt x="9676" y="575734"/>
                  <a:pt x="18757" y="658054"/>
                  <a:pt x="29029" y="740229"/>
                </a:cubicBezTo>
                <a:cubicBezTo>
                  <a:pt x="33272" y="774175"/>
                  <a:pt x="32725" y="809374"/>
                  <a:pt x="43543" y="841829"/>
                </a:cubicBezTo>
                <a:cubicBezTo>
                  <a:pt x="67127" y="912581"/>
                  <a:pt x="126920" y="948327"/>
                  <a:pt x="174172" y="1001486"/>
                </a:cubicBezTo>
                <a:cubicBezTo>
                  <a:pt x="185761" y="1014524"/>
                  <a:pt x="190865" y="1032694"/>
                  <a:pt x="203200" y="1045029"/>
                </a:cubicBezTo>
                <a:cubicBezTo>
                  <a:pt x="215535" y="1057364"/>
                  <a:pt x="234408" y="1061723"/>
                  <a:pt x="246743" y="1074058"/>
                </a:cubicBezTo>
                <a:cubicBezTo>
                  <a:pt x="380178" y="1207493"/>
                  <a:pt x="190058" y="1054500"/>
                  <a:pt x="348343" y="1190172"/>
                </a:cubicBezTo>
                <a:cubicBezTo>
                  <a:pt x="516518" y="1334321"/>
                  <a:pt x="244026" y="1083494"/>
                  <a:pt x="449943" y="1248229"/>
                </a:cubicBezTo>
                <a:cubicBezTo>
                  <a:pt x="482000" y="1273875"/>
                  <a:pt x="502871" y="1312543"/>
                  <a:pt x="537029" y="1335315"/>
                </a:cubicBezTo>
                <a:cubicBezTo>
                  <a:pt x="643114" y="1406037"/>
                  <a:pt x="509725" y="1319713"/>
                  <a:pt x="638629" y="1393372"/>
                </a:cubicBezTo>
                <a:cubicBezTo>
                  <a:pt x="653775" y="1402027"/>
                  <a:pt x="667026" y="1413745"/>
                  <a:pt x="682172" y="1422400"/>
                </a:cubicBezTo>
                <a:cubicBezTo>
                  <a:pt x="700958" y="1433135"/>
                  <a:pt x="721443" y="1440694"/>
                  <a:pt x="740229" y="1451429"/>
                </a:cubicBezTo>
                <a:cubicBezTo>
                  <a:pt x="755375" y="1460084"/>
                  <a:pt x="768523" y="1471986"/>
                  <a:pt x="783772" y="1480458"/>
                </a:cubicBezTo>
                <a:cubicBezTo>
                  <a:pt x="812143" y="1496219"/>
                  <a:pt x="842487" y="1508239"/>
                  <a:pt x="870858" y="1524000"/>
                </a:cubicBezTo>
                <a:cubicBezTo>
                  <a:pt x="956323" y="1571481"/>
                  <a:pt x="871040" y="1544394"/>
                  <a:pt x="1001486" y="1596572"/>
                </a:cubicBezTo>
                <a:cubicBezTo>
                  <a:pt x="1020007" y="1603980"/>
                  <a:pt x="1040796" y="1604269"/>
                  <a:pt x="1059543" y="1611086"/>
                </a:cubicBezTo>
                <a:cubicBezTo>
                  <a:pt x="1094170" y="1623678"/>
                  <a:pt x="1125510" y="1645252"/>
                  <a:pt x="1161143" y="1654629"/>
                </a:cubicBezTo>
                <a:cubicBezTo>
                  <a:pt x="1218063" y="1669608"/>
                  <a:pt x="1279477" y="1665046"/>
                  <a:pt x="1335315" y="1683658"/>
                </a:cubicBezTo>
                <a:cubicBezTo>
                  <a:pt x="1401682" y="1705780"/>
                  <a:pt x="1496767" y="1739576"/>
                  <a:pt x="1567543" y="1756229"/>
                </a:cubicBezTo>
                <a:cubicBezTo>
                  <a:pt x="1615571" y="1767530"/>
                  <a:pt x="1664405" y="1775094"/>
                  <a:pt x="1712686" y="1785258"/>
                </a:cubicBezTo>
                <a:cubicBezTo>
                  <a:pt x="1756334" y="1794447"/>
                  <a:pt x="1799191" y="1807749"/>
                  <a:pt x="1843315" y="1814286"/>
                </a:cubicBezTo>
                <a:cubicBezTo>
                  <a:pt x="2025259" y="1841241"/>
                  <a:pt x="2142984" y="1845876"/>
                  <a:pt x="2322286" y="1857829"/>
                </a:cubicBezTo>
                <a:cubicBezTo>
                  <a:pt x="2351315" y="1867505"/>
                  <a:pt x="2379557" y="1879978"/>
                  <a:pt x="2409372" y="1886858"/>
                </a:cubicBezTo>
                <a:cubicBezTo>
                  <a:pt x="2479676" y="1903082"/>
                  <a:pt x="2649717" y="1912044"/>
                  <a:pt x="2699658" y="1915886"/>
                </a:cubicBezTo>
                <a:cubicBezTo>
                  <a:pt x="2709334" y="2032000"/>
                  <a:pt x="2703410" y="2150487"/>
                  <a:pt x="2728686" y="2264229"/>
                </a:cubicBezTo>
                <a:cubicBezTo>
                  <a:pt x="2733934" y="2287843"/>
                  <a:pt x="2762588" y="2306466"/>
                  <a:pt x="2786743" y="2307772"/>
                </a:cubicBezTo>
                <a:cubicBezTo>
                  <a:pt x="2946241" y="2316394"/>
                  <a:pt x="3106058" y="2298096"/>
                  <a:pt x="3265715" y="2293258"/>
                </a:cubicBezTo>
                <a:cubicBezTo>
                  <a:pt x="3343323" y="2267387"/>
                  <a:pt x="3279442" y="2293782"/>
                  <a:pt x="3367315" y="2235200"/>
                </a:cubicBezTo>
                <a:cubicBezTo>
                  <a:pt x="3390788" y="2219552"/>
                  <a:pt x="3418052" y="2209522"/>
                  <a:pt x="3439886" y="2191658"/>
                </a:cubicBezTo>
                <a:cubicBezTo>
                  <a:pt x="3471659" y="2165662"/>
                  <a:pt x="3526972" y="2104572"/>
                  <a:pt x="3526972" y="2104572"/>
                </a:cubicBezTo>
                <a:cubicBezTo>
                  <a:pt x="3536648" y="2085220"/>
                  <a:pt x="3547964" y="2066604"/>
                  <a:pt x="3556000" y="2046515"/>
                </a:cubicBezTo>
                <a:cubicBezTo>
                  <a:pt x="3590498" y="1960270"/>
                  <a:pt x="3578155" y="1976229"/>
                  <a:pt x="3599543" y="1901372"/>
                </a:cubicBezTo>
                <a:cubicBezTo>
                  <a:pt x="3641188" y="1755616"/>
                  <a:pt x="3583199" y="1981266"/>
                  <a:pt x="3628572" y="1799772"/>
                </a:cubicBezTo>
                <a:cubicBezTo>
                  <a:pt x="3623734" y="1562705"/>
                  <a:pt x="3627715" y="1325294"/>
                  <a:pt x="3614058" y="1088572"/>
                </a:cubicBezTo>
                <a:cubicBezTo>
                  <a:pt x="3613053" y="1071157"/>
                  <a:pt x="3598651" y="1055926"/>
                  <a:pt x="3585029" y="1045029"/>
                </a:cubicBezTo>
                <a:cubicBezTo>
                  <a:pt x="3576130" y="1037910"/>
                  <a:pt x="3486484" y="1016359"/>
                  <a:pt x="3483429" y="1016000"/>
                </a:cubicBezTo>
                <a:cubicBezTo>
                  <a:pt x="3420780" y="1008629"/>
                  <a:pt x="3357638" y="1006324"/>
                  <a:pt x="3294743" y="1001486"/>
                </a:cubicBezTo>
                <a:cubicBezTo>
                  <a:pt x="3280229" y="996648"/>
                  <a:pt x="3264884" y="993814"/>
                  <a:pt x="3251200" y="986972"/>
                </a:cubicBezTo>
                <a:cubicBezTo>
                  <a:pt x="3235598" y="979171"/>
                  <a:pt x="3223598" y="965028"/>
                  <a:pt x="3207658" y="957943"/>
                </a:cubicBezTo>
                <a:cubicBezTo>
                  <a:pt x="3179696" y="945516"/>
                  <a:pt x="3120572" y="928915"/>
                  <a:pt x="3120572" y="928915"/>
                </a:cubicBezTo>
                <a:cubicBezTo>
                  <a:pt x="2959366" y="936975"/>
                  <a:pt x="2871777" y="915313"/>
                  <a:pt x="2743200" y="972458"/>
                </a:cubicBezTo>
                <a:cubicBezTo>
                  <a:pt x="2727260" y="979543"/>
                  <a:pt x="2714172" y="991810"/>
                  <a:pt x="2699658" y="1001486"/>
                </a:cubicBezTo>
                <a:cubicBezTo>
                  <a:pt x="2680305" y="996648"/>
                  <a:pt x="2657177" y="999433"/>
                  <a:pt x="2641600" y="986972"/>
                </a:cubicBezTo>
                <a:cubicBezTo>
                  <a:pt x="2629653" y="977415"/>
                  <a:pt x="2633928" y="957113"/>
                  <a:pt x="2627086" y="943429"/>
                </a:cubicBezTo>
                <a:cubicBezTo>
                  <a:pt x="2614470" y="918197"/>
                  <a:pt x="2599191" y="894331"/>
                  <a:pt x="2583543" y="870858"/>
                </a:cubicBezTo>
                <a:cubicBezTo>
                  <a:pt x="2570124" y="850730"/>
                  <a:pt x="2553872" y="832618"/>
                  <a:pt x="2540000" y="812800"/>
                </a:cubicBezTo>
                <a:cubicBezTo>
                  <a:pt x="2519993" y="784219"/>
                  <a:pt x="2506612" y="750384"/>
                  <a:pt x="2481943" y="725715"/>
                </a:cubicBezTo>
                <a:cubicBezTo>
                  <a:pt x="2467429" y="711201"/>
                  <a:pt x="2451758" y="697757"/>
                  <a:pt x="2438400" y="682172"/>
                </a:cubicBezTo>
                <a:cubicBezTo>
                  <a:pt x="2422657" y="663805"/>
                  <a:pt x="2410601" y="642482"/>
                  <a:pt x="2394858" y="624115"/>
                </a:cubicBezTo>
                <a:cubicBezTo>
                  <a:pt x="2337393" y="557072"/>
                  <a:pt x="2368222" y="598396"/>
                  <a:pt x="2293258" y="551543"/>
                </a:cubicBezTo>
                <a:cubicBezTo>
                  <a:pt x="2272744" y="538722"/>
                  <a:pt x="2253567" y="523743"/>
                  <a:pt x="2235200" y="508000"/>
                </a:cubicBezTo>
                <a:cubicBezTo>
                  <a:pt x="2190261" y="469481"/>
                  <a:pt x="2199441" y="461092"/>
                  <a:pt x="2148115" y="435429"/>
                </a:cubicBezTo>
                <a:cubicBezTo>
                  <a:pt x="2134431" y="428587"/>
                  <a:pt x="2119332" y="424941"/>
                  <a:pt x="2104572" y="420915"/>
                </a:cubicBezTo>
                <a:cubicBezTo>
                  <a:pt x="1962769" y="382241"/>
                  <a:pt x="2001976" y="393238"/>
                  <a:pt x="1843315" y="377372"/>
                </a:cubicBezTo>
                <a:cubicBezTo>
                  <a:pt x="1780564" y="361685"/>
                  <a:pt x="1756229" y="374952"/>
                  <a:pt x="1727200" y="348343"/>
                </a:cubicBezTo>
                <a:close/>
              </a:path>
            </a:pathLst>
          </a:custGeom>
          <a:solidFill>
            <a:srgbClr val="78EB7C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同心圆 7"/>
          <p:cNvSpPr/>
          <p:nvPr/>
        </p:nvSpPr>
        <p:spPr bwMode="auto">
          <a:xfrm>
            <a:off x="10058400" y="3222171"/>
            <a:ext cx="87086" cy="145142"/>
          </a:xfrm>
          <a:prstGeom prst="donut">
            <a:avLst/>
          </a:prstGeom>
          <a:solidFill>
            <a:srgbClr val="0000FF"/>
          </a:solidFill>
          <a:ln w="12700" cap="sq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819" y="2731590"/>
            <a:ext cx="733333" cy="59047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 bwMode="auto">
          <a:xfrm>
            <a:off x="9425342" y="3137089"/>
            <a:ext cx="607839" cy="12388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9729261" y="2805227"/>
            <a:ext cx="856343" cy="911496"/>
          </a:xfrm>
          <a:prstGeom prst="ellipse">
            <a:avLst/>
          </a:prstGeom>
          <a:solidFill>
            <a:srgbClr val="7030A0">
              <a:alpha val="50196"/>
            </a:srgbClr>
          </a:solidFill>
          <a:ln w="12700" cap="sq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943" y="4737208"/>
            <a:ext cx="771429" cy="8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94" y="3861143"/>
            <a:ext cx="609524" cy="685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75" y="3716723"/>
            <a:ext cx="3438095" cy="7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675" y="5239809"/>
            <a:ext cx="3857143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7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505959"/>
            <a:ext cx="10943772" cy="621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63" y="559742"/>
            <a:ext cx="1676190" cy="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743" y="1478904"/>
            <a:ext cx="7885714" cy="5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743" y="2229343"/>
            <a:ext cx="2428571" cy="6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790" y="3046448"/>
            <a:ext cx="4419048" cy="8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314" y="4147325"/>
            <a:ext cx="4600000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781" y="2648848"/>
            <a:ext cx="3495238" cy="34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191" y="3928278"/>
            <a:ext cx="704762" cy="580952"/>
          </a:xfrm>
          <a:prstGeom prst="rect">
            <a:avLst/>
          </a:prstGeom>
        </p:spPr>
      </p:pic>
      <p:sp>
        <p:nvSpPr>
          <p:cNvPr id="13" name="同心圆 12"/>
          <p:cNvSpPr/>
          <p:nvPr/>
        </p:nvSpPr>
        <p:spPr bwMode="auto">
          <a:xfrm>
            <a:off x="9771583" y="3098799"/>
            <a:ext cx="110209" cy="139437"/>
          </a:xfrm>
          <a:prstGeom prst="donut">
            <a:avLst/>
          </a:prstGeom>
          <a:solidFill>
            <a:srgbClr val="00B0F0"/>
          </a:solidFill>
          <a:ln w="12700" cap="sq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9467041" y="2856072"/>
            <a:ext cx="609084" cy="624889"/>
          </a:xfrm>
          <a:prstGeom prst="ellipse">
            <a:avLst/>
          </a:prstGeom>
          <a:solidFill>
            <a:srgbClr val="7030A0">
              <a:alpha val="50196"/>
            </a:srgbClr>
          </a:solidFill>
          <a:ln w="12700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5715" y="1683666"/>
            <a:ext cx="742857" cy="714286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 bwMode="auto">
          <a:xfrm flipH="1">
            <a:off x="9881792" y="2229343"/>
            <a:ext cx="858779" cy="86945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8858" y="5152964"/>
            <a:ext cx="4342857" cy="66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5314" y="5836736"/>
            <a:ext cx="3019048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52" y="835514"/>
            <a:ext cx="1180952" cy="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04" y="835514"/>
            <a:ext cx="6476190" cy="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180" y="2327285"/>
            <a:ext cx="4095238" cy="3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894" y="730752"/>
            <a:ext cx="1866667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13" y="2679286"/>
            <a:ext cx="904762" cy="628571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6574971" y="3178629"/>
            <a:ext cx="1291772" cy="464457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770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2" y="685152"/>
            <a:ext cx="1076190" cy="5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53" y="657038"/>
            <a:ext cx="1809524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772" y="1581419"/>
            <a:ext cx="8371428" cy="6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709" y="2601038"/>
            <a:ext cx="3743268" cy="36518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580" y="4774561"/>
            <a:ext cx="666667" cy="6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171" y="3426948"/>
            <a:ext cx="1028571" cy="10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200" y="4819524"/>
            <a:ext cx="914286" cy="8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753" y="3098376"/>
            <a:ext cx="5190476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2" y="589686"/>
            <a:ext cx="2304762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62" y="1532657"/>
            <a:ext cx="4142857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2" y="2754371"/>
            <a:ext cx="6800000" cy="9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05" y="4549595"/>
            <a:ext cx="7145131" cy="1213209"/>
          </a:xfrm>
          <a:prstGeom prst="rect">
            <a:avLst/>
          </a:prstGeom>
        </p:spPr>
      </p:pic>
      <p:sp>
        <p:nvSpPr>
          <p:cNvPr id="12" name="同心圆 11"/>
          <p:cNvSpPr/>
          <p:nvPr/>
        </p:nvSpPr>
        <p:spPr bwMode="auto">
          <a:xfrm>
            <a:off x="5167619" y="4905827"/>
            <a:ext cx="145143" cy="130629"/>
          </a:xfrm>
          <a:prstGeom prst="donut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666" y="5286614"/>
            <a:ext cx="419048" cy="476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662" y="4701293"/>
            <a:ext cx="1628571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9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86" y="634371"/>
            <a:ext cx="2514286" cy="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6" y="1462942"/>
            <a:ext cx="4190476" cy="7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0" y="2136837"/>
            <a:ext cx="6400000" cy="11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979" y="3578513"/>
            <a:ext cx="3475021" cy="29812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476" y="4688161"/>
            <a:ext cx="733333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8" y="594448"/>
            <a:ext cx="3219048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05" y="1426980"/>
            <a:ext cx="8790476" cy="7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05" y="2500581"/>
            <a:ext cx="3828571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276" y="2462534"/>
            <a:ext cx="1790476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059" y="3167248"/>
            <a:ext cx="3499407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4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1" y="589686"/>
            <a:ext cx="2552381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0" y="1275400"/>
            <a:ext cx="4038095" cy="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43" y="2256352"/>
            <a:ext cx="6485714" cy="8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371" y="3639742"/>
            <a:ext cx="6704762" cy="9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114" y="4894980"/>
            <a:ext cx="434285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5" y="783818"/>
            <a:ext cx="2485714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38" y="1545723"/>
            <a:ext cx="3952381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8" y="2307628"/>
            <a:ext cx="6676190" cy="8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28" y="3365000"/>
            <a:ext cx="3828571" cy="2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23" y="5131972"/>
            <a:ext cx="31238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9" y="791514"/>
            <a:ext cx="4352381" cy="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09" y="1687780"/>
            <a:ext cx="2628571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2" y="2398993"/>
            <a:ext cx="5322248" cy="674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13" y="3328994"/>
            <a:ext cx="5021943" cy="8395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13" y="4827399"/>
            <a:ext cx="4485714" cy="6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590" y="1106828"/>
            <a:ext cx="3019048" cy="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627" y="1999825"/>
            <a:ext cx="4614059" cy="4985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4420" y="2698068"/>
            <a:ext cx="3019048" cy="24436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2590" y="5455970"/>
            <a:ext cx="4009524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48" y="724162"/>
            <a:ext cx="4590476" cy="5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24" y="1583475"/>
            <a:ext cx="7552381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29" y="3203057"/>
            <a:ext cx="4000000" cy="2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610" y="4503057"/>
            <a:ext cx="1876190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7" y="667657"/>
            <a:ext cx="10458449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0" y="518694"/>
            <a:ext cx="1419048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1" y="1016656"/>
            <a:ext cx="7704762" cy="1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219" y="2723993"/>
            <a:ext cx="3535986" cy="39017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267" y="3191949"/>
            <a:ext cx="361905" cy="2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754" y="5118142"/>
            <a:ext cx="209524" cy="4095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438551" y="3573018"/>
            <a:ext cx="31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rgbClr val="000000"/>
                </a:solidFill>
              </a:rPr>
              <a:t>P</a:t>
            </a:r>
            <a:endParaRPr lang="zh-CN" altLang="en-US" sz="3200" b="1" i="1" dirty="0">
              <a:solidFill>
                <a:srgbClr val="0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49373" y="4738129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rgbClr val="000000"/>
                </a:solidFill>
              </a:rPr>
              <a:t>Q</a:t>
            </a:r>
            <a:endParaRPr lang="zh-CN" altLang="en-US" sz="3200" b="1" i="1" dirty="0">
              <a:solidFill>
                <a:srgbClr val="000000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757866" y="3339568"/>
            <a:ext cx="1362668" cy="1983336"/>
            <a:chOff x="2172837" y="3356428"/>
            <a:chExt cx="1362668" cy="1983336"/>
          </a:xfrm>
        </p:grpSpPr>
        <p:cxnSp>
          <p:nvCxnSpPr>
            <p:cNvPr id="32" name="肘形连接符 31"/>
            <p:cNvCxnSpPr/>
            <p:nvPr/>
          </p:nvCxnSpPr>
          <p:spPr bwMode="auto">
            <a:xfrm>
              <a:off x="2172837" y="3356428"/>
              <a:ext cx="1362668" cy="525837"/>
            </a:xfrm>
            <a:prstGeom prst="bentConnector3">
              <a:avLst/>
            </a:prstGeom>
            <a:solidFill>
              <a:srgbClr val="0000FF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 flipH="1">
              <a:off x="2445327" y="3882265"/>
              <a:ext cx="1090178" cy="1457499"/>
            </a:xfrm>
            <a:prstGeom prst="line">
              <a:avLst/>
            </a:prstGeom>
            <a:solidFill>
              <a:srgbClr val="0000FF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8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90" y="511666"/>
            <a:ext cx="1504762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66" y="1042562"/>
            <a:ext cx="2666667" cy="2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52" y="1430714"/>
            <a:ext cx="3657143" cy="24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72" y="3631247"/>
            <a:ext cx="2285714" cy="29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809" y="4183628"/>
            <a:ext cx="3666667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429" y="590371"/>
            <a:ext cx="2000000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85" y="1824886"/>
            <a:ext cx="3171429" cy="2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14" y="4382029"/>
            <a:ext cx="1457143" cy="12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514" y="2310009"/>
            <a:ext cx="609524" cy="561905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1"/>
          </p:cNvCxnSpPr>
          <p:nvPr/>
        </p:nvCxnSpPr>
        <p:spPr bwMode="auto">
          <a:xfrm flipH="1">
            <a:off x="3904343" y="2590962"/>
            <a:ext cx="1550171" cy="57678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>
            <a:stCxn id="7" idx="2"/>
          </p:cNvCxnSpPr>
          <p:nvPr/>
        </p:nvCxnSpPr>
        <p:spPr bwMode="auto">
          <a:xfrm>
            <a:off x="5759276" y="2871914"/>
            <a:ext cx="597981" cy="210535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09" y="3297495"/>
            <a:ext cx="590476" cy="4952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00209" y="5354506"/>
            <a:ext cx="37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Q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209" y="5206567"/>
            <a:ext cx="200000" cy="209524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 bwMode="auto">
          <a:xfrm>
            <a:off x="3788229" y="3545114"/>
            <a:ext cx="595085" cy="416814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4426857" y="3943259"/>
            <a:ext cx="1436914" cy="914965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bg2">
                <a:lumMod val="60000"/>
                <a:lumOff val="4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>
            <a:endCxn id="16" idx="2"/>
          </p:cNvCxnSpPr>
          <p:nvPr/>
        </p:nvCxnSpPr>
        <p:spPr bwMode="auto">
          <a:xfrm>
            <a:off x="5863771" y="4858224"/>
            <a:ext cx="236438" cy="557867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79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24" y="607667"/>
            <a:ext cx="6780952" cy="1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590" y="2503552"/>
            <a:ext cx="6714286" cy="10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81" y="3875819"/>
            <a:ext cx="4923809" cy="8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72" y="5197990"/>
            <a:ext cx="677142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34" y="791562"/>
            <a:ext cx="3304762" cy="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14" y="791562"/>
            <a:ext cx="2314286" cy="6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77" y="3333504"/>
            <a:ext cx="3390476" cy="2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876" y="6277048"/>
            <a:ext cx="1047619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572" y="1677963"/>
            <a:ext cx="1561905" cy="5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886" y="1677963"/>
            <a:ext cx="2085714" cy="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81" y="3785199"/>
            <a:ext cx="3266667" cy="28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381" y="6085885"/>
            <a:ext cx="144761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0" y="662486"/>
            <a:ext cx="1904762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8" y="1376772"/>
            <a:ext cx="3866667" cy="8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57" y="1376772"/>
            <a:ext cx="3752381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85" y="2362029"/>
            <a:ext cx="2657143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771" y="3974104"/>
            <a:ext cx="3571429" cy="6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00" y="4055056"/>
            <a:ext cx="1352381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" y="936657"/>
            <a:ext cx="8514286" cy="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971" y="936657"/>
            <a:ext cx="2000000" cy="5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906" y="1810599"/>
            <a:ext cx="6645216" cy="468823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4309584" y="2663420"/>
            <a:ext cx="3991430" cy="3871679"/>
          </a:xfrm>
          <a:prstGeom prst="ellipse">
            <a:avLst/>
          </a:prstGeom>
          <a:solidFill>
            <a:srgbClr val="FFC000">
              <a:alpha val="50196"/>
            </a:srgbClr>
          </a:solidFill>
          <a:ln w="12700" cap="sq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42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68" y="860058"/>
            <a:ext cx="8346147" cy="1335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42" y="2195198"/>
            <a:ext cx="8800000" cy="4457143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 bwMode="auto">
          <a:xfrm>
            <a:off x="4020457" y="4078514"/>
            <a:ext cx="2090057" cy="2148115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410855" y="3530338"/>
            <a:ext cx="3309259" cy="3122003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4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3" y="679705"/>
            <a:ext cx="1161905" cy="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14" y="698752"/>
            <a:ext cx="7228571" cy="8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31" y="2464242"/>
            <a:ext cx="4023709" cy="32067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847" y="5671016"/>
            <a:ext cx="2019048" cy="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95" y="5651968"/>
            <a:ext cx="1238095" cy="638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990" y="5651968"/>
            <a:ext cx="838095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387" y="5613873"/>
            <a:ext cx="1066667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7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14" y="842333"/>
            <a:ext cx="7657143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28" y="2216124"/>
            <a:ext cx="3914286" cy="32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790" y="5863362"/>
            <a:ext cx="2390476" cy="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323" y="5863362"/>
            <a:ext cx="3095238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3534229" y="2734285"/>
            <a:ext cx="6284686" cy="957943"/>
          </a:xfrm>
          <a:prstGeom prst="rect">
            <a:avLst/>
          </a:prstGeom>
          <a:solidFill>
            <a:srgbClr val="C9F8FF"/>
          </a:solidFill>
          <a:ln w="12700" cap="sq" cmpd="sng" algn="ctr">
            <a:solidFill>
              <a:srgbClr val="C9F8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59201" y="2859314"/>
            <a:ext cx="5834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9.1</a:t>
            </a:r>
            <a:r>
              <a:rPr lang="zh-CN" altLang="en-US" sz="4000" b="1" dirty="0" smtClean="0"/>
              <a:t>多元函数的基本概念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69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38" y="785876"/>
            <a:ext cx="6352381" cy="10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66" y="2109990"/>
            <a:ext cx="4352381" cy="3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99" y="5853610"/>
            <a:ext cx="5285714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66" y="3238104"/>
            <a:ext cx="409523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2" y="826905"/>
            <a:ext cx="3676190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76" y="1752429"/>
            <a:ext cx="3904762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71" y="3237419"/>
            <a:ext cx="4590476" cy="8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676" y="4498561"/>
            <a:ext cx="2361905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571" y="5288239"/>
            <a:ext cx="2552381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38" y="521877"/>
            <a:ext cx="3266667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2" y="1198067"/>
            <a:ext cx="2561905" cy="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2" y="4457838"/>
            <a:ext cx="3647619" cy="22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9" y="2113666"/>
            <a:ext cx="3209524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46" y="2837476"/>
            <a:ext cx="2676190" cy="8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912" y="3766704"/>
            <a:ext cx="1742857" cy="6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171" y="1255210"/>
            <a:ext cx="2800000" cy="6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6667" y="4466177"/>
            <a:ext cx="2742857" cy="19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190" y="2113666"/>
            <a:ext cx="3819048" cy="63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86" y="2885094"/>
            <a:ext cx="3095238" cy="7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238" y="3708969"/>
            <a:ext cx="1933333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90" y="772924"/>
            <a:ext cx="3133333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0" y="1509076"/>
            <a:ext cx="1390476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66" y="1509076"/>
            <a:ext cx="4504762" cy="9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028" y="1547171"/>
            <a:ext cx="4123809" cy="8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62" y="2828086"/>
            <a:ext cx="4219048" cy="1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266" y="3913800"/>
            <a:ext cx="3866667" cy="9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819" y="4013800"/>
            <a:ext cx="2619048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4875" y="5628086"/>
            <a:ext cx="2304762" cy="5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9886" y="5365342"/>
            <a:ext cx="2485714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80" y="429572"/>
            <a:ext cx="3095238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0" y="1220848"/>
            <a:ext cx="4038095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732" y="1173228"/>
            <a:ext cx="4057143" cy="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637" y="1989742"/>
            <a:ext cx="4780952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867" y="2923075"/>
            <a:ext cx="7780952" cy="8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867" y="3761170"/>
            <a:ext cx="7580952" cy="9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445" y="4948734"/>
            <a:ext cx="6504762" cy="6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958" y="5907726"/>
            <a:ext cx="1857143" cy="5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5218" y="5907726"/>
            <a:ext cx="1457143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91" y="787209"/>
            <a:ext cx="3504762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52" y="1895972"/>
            <a:ext cx="6752381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23" y="3416162"/>
            <a:ext cx="7495238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" y="764085"/>
            <a:ext cx="7161905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886219"/>
            <a:ext cx="3628571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590" y="5464467"/>
            <a:ext cx="3019048" cy="10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370" y="2501847"/>
            <a:ext cx="5257143" cy="7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723" y="3084543"/>
            <a:ext cx="1352381" cy="6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029" y="3642847"/>
            <a:ext cx="3628571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637" y="715780"/>
            <a:ext cx="3380952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99" y="1772162"/>
            <a:ext cx="6371429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495" y="2936467"/>
            <a:ext cx="5933333" cy="9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875" y="4150420"/>
            <a:ext cx="5428571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24" y="1223363"/>
            <a:ext cx="2295238" cy="12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297" y="843791"/>
            <a:ext cx="6639119" cy="49381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38" y="1044976"/>
            <a:ext cx="6535478" cy="47370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297" y="970620"/>
            <a:ext cx="6428571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19" y="2491514"/>
            <a:ext cx="390476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4" y="1182429"/>
            <a:ext cx="7108552" cy="44931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19" y="752962"/>
            <a:ext cx="5990476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4" y="768390"/>
            <a:ext cx="3000000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33" y="1675782"/>
            <a:ext cx="3161905" cy="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90" y="768390"/>
            <a:ext cx="3419048" cy="25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896" y="2772505"/>
            <a:ext cx="2428571" cy="7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809" y="3562981"/>
            <a:ext cx="2238095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95" y="552314"/>
            <a:ext cx="4752381" cy="14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09" y="923742"/>
            <a:ext cx="1952381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8" y="2905305"/>
            <a:ext cx="3438095" cy="28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85" y="4011285"/>
            <a:ext cx="2857143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2" y="502180"/>
            <a:ext cx="6333333" cy="12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05" y="2770371"/>
            <a:ext cx="3676190" cy="29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780" y="3127513"/>
            <a:ext cx="2571429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00" y="1057572"/>
            <a:ext cx="3714286" cy="11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28" y="1343287"/>
            <a:ext cx="2400000" cy="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38" y="3001647"/>
            <a:ext cx="2695238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371" y="823514"/>
            <a:ext cx="4228571" cy="8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6" y="2789876"/>
            <a:ext cx="3800000" cy="29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38" y="2061723"/>
            <a:ext cx="3438095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15" y="965952"/>
            <a:ext cx="4200000" cy="11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5" y="2917496"/>
            <a:ext cx="2838095" cy="1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123" y="2688924"/>
            <a:ext cx="2523809" cy="22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23" y="1146904"/>
            <a:ext cx="2419048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8" y="802409"/>
            <a:ext cx="6885714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81" y="1602981"/>
            <a:ext cx="4380952" cy="9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628" y="2796923"/>
            <a:ext cx="3342857" cy="32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170" y="2689267"/>
            <a:ext cx="4438095" cy="1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883" y="4880886"/>
            <a:ext cx="4666667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61" y="428886"/>
            <a:ext cx="3647619" cy="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3" y="1089270"/>
            <a:ext cx="7238095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83" y="1908318"/>
            <a:ext cx="6961905" cy="9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56" y="2977961"/>
            <a:ext cx="7761905" cy="8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456" y="3973814"/>
            <a:ext cx="7514286" cy="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71" y="5074921"/>
            <a:ext cx="1257143" cy="6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454" y="4741096"/>
            <a:ext cx="4704762" cy="4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9502" y="4579191"/>
            <a:ext cx="1780952" cy="6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1883" y="5531798"/>
            <a:ext cx="5047619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0819" y="5531798"/>
            <a:ext cx="1761905" cy="676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5215" y="6257187"/>
            <a:ext cx="3771429" cy="4952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8549" y="601560"/>
            <a:ext cx="5533333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91" y="677343"/>
            <a:ext cx="6476190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2" y="2952123"/>
            <a:ext cx="3428571" cy="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00" y="3039207"/>
            <a:ext cx="2171429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3246715"/>
            <a:ext cx="5847619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7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85" y="705342"/>
            <a:ext cx="4371429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19" y="1594143"/>
            <a:ext cx="4647619" cy="10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19" y="2911516"/>
            <a:ext cx="1761905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228" y="2911515"/>
            <a:ext cx="1742857" cy="7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23" y="4027324"/>
            <a:ext cx="4323809" cy="10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132" y="4079705"/>
            <a:ext cx="3790476" cy="9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465" y="5189153"/>
            <a:ext cx="4009524" cy="10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132" y="5400275"/>
            <a:ext cx="3790476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4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23" y="685838"/>
            <a:ext cx="3152381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57" y="1295362"/>
            <a:ext cx="1828571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27" y="1295362"/>
            <a:ext cx="3647619" cy="13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07" y="2888619"/>
            <a:ext cx="3542857" cy="7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05" y="3958066"/>
            <a:ext cx="5076190" cy="9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095" y="3958066"/>
            <a:ext cx="3942857" cy="9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05" y="5272352"/>
            <a:ext cx="4800000" cy="8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639" y="5291522"/>
            <a:ext cx="6752381" cy="9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210" y="2280789"/>
            <a:ext cx="469523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76" y="549706"/>
            <a:ext cx="3219048" cy="11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54468"/>
            <a:ext cx="8514286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67" y="2936847"/>
            <a:ext cx="4780952" cy="31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608" y="3549706"/>
            <a:ext cx="5152381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08" y="4535763"/>
            <a:ext cx="39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52" y="441686"/>
            <a:ext cx="7009524" cy="11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" y="1865338"/>
            <a:ext cx="2295238" cy="4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86" y="2638216"/>
            <a:ext cx="5580952" cy="9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09" y="2584983"/>
            <a:ext cx="3685714" cy="10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123" y="2756217"/>
            <a:ext cx="1676190" cy="7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5313" y="2984885"/>
            <a:ext cx="809524" cy="5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285" y="4088078"/>
            <a:ext cx="1000000" cy="5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122" y="3978687"/>
            <a:ext cx="2333333" cy="7333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55" y="3951396"/>
            <a:ext cx="2114286" cy="7428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18" y="4828548"/>
            <a:ext cx="7952381" cy="7619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7294" y="5770370"/>
            <a:ext cx="580952" cy="6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789" y="5724748"/>
            <a:ext cx="6295238" cy="9523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1027" y="5846560"/>
            <a:ext cx="1752381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5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33" y="599476"/>
            <a:ext cx="4447619" cy="13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28" y="1904238"/>
            <a:ext cx="8800000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28" y="2900886"/>
            <a:ext cx="8485714" cy="11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28" y="4178142"/>
            <a:ext cx="8590476" cy="11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09" y="5824124"/>
            <a:ext cx="1266667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076" y="5676504"/>
            <a:ext cx="4285714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24" y="785191"/>
            <a:ext cx="5266667" cy="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219" y="1968313"/>
            <a:ext cx="7790476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266" y="4404999"/>
            <a:ext cx="4419048" cy="22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104" y="3093305"/>
            <a:ext cx="5447619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28" y="693418"/>
            <a:ext cx="6657143" cy="21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76" y="4544696"/>
            <a:ext cx="4152381" cy="2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7323"/>
            <a:ext cx="5666667" cy="12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275" y="3172133"/>
            <a:ext cx="574285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18" y="557305"/>
            <a:ext cx="6761905" cy="14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4" y="2284237"/>
            <a:ext cx="5590476" cy="8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47" y="3122332"/>
            <a:ext cx="4371429" cy="13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76" y="3179474"/>
            <a:ext cx="4457143" cy="12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151" y="4627093"/>
            <a:ext cx="3095238" cy="13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370" y="4955664"/>
            <a:ext cx="1352381" cy="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085" y="4512807"/>
            <a:ext cx="3266667" cy="15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1047" y="5970719"/>
            <a:ext cx="3876190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143" y="431857"/>
            <a:ext cx="5314286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43" y="1505801"/>
            <a:ext cx="7342857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543" y="3337310"/>
            <a:ext cx="4304762" cy="33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43" y="2189381"/>
            <a:ext cx="6000000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543" y="2770333"/>
            <a:ext cx="8949704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90" y="579019"/>
            <a:ext cx="3219048" cy="5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33" y="1387971"/>
            <a:ext cx="4104762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62" y="1537647"/>
            <a:ext cx="1533333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171" y="1568923"/>
            <a:ext cx="1752381" cy="5047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 bwMode="auto">
          <a:xfrm flipV="1">
            <a:off x="1111733" y="2669075"/>
            <a:ext cx="8766629" cy="4509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1068191" y="2419913"/>
            <a:ext cx="8766629" cy="123066"/>
          </a:xfrm>
          <a:prstGeom prst="rect">
            <a:avLst/>
          </a:prstGeom>
          <a:solidFill>
            <a:srgbClr val="C9F8FF"/>
          </a:solidFill>
          <a:ln w="12700" cap="sq" cmpd="sng" algn="ctr">
            <a:solidFill>
              <a:srgbClr val="C9F8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533" y="3521968"/>
            <a:ext cx="3323809" cy="6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609" y="3435100"/>
            <a:ext cx="1561905" cy="6190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571" y="3473195"/>
            <a:ext cx="885714" cy="542857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 bwMode="auto">
          <a:xfrm>
            <a:off x="1068191" y="4833257"/>
            <a:ext cx="8810171" cy="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571" y="5004449"/>
            <a:ext cx="457143" cy="3619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571" y="4947395"/>
            <a:ext cx="333333" cy="41904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 bwMode="auto">
          <a:xfrm>
            <a:off x="3643086" y="4572000"/>
            <a:ext cx="3200762" cy="159657"/>
          </a:xfrm>
          <a:prstGeom prst="rect">
            <a:avLst/>
          </a:prstGeom>
          <a:solidFill>
            <a:srgbClr val="00B05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533" y="5650463"/>
            <a:ext cx="3876190" cy="6571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8571" y="5625839"/>
            <a:ext cx="1723810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328" y="491244"/>
            <a:ext cx="8327858" cy="1463167"/>
          </a:xfrm>
          <a:prstGeom prst="rect">
            <a:avLst/>
          </a:prstGeom>
          <a:ln>
            <a:solidFill>
              <a:srgbClr val="FFF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2" y="3647486"/>
            <a:ext cx="3933372" cy="30196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43" y="2147767"/>
            <a:ext cx="3961905" cy="15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66" y="2117234"/>
            <a:ext cx="3980952" cy="13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095" y="2385862"/>
            <a:ext cx="428571" cy="5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43" y="3864933"/>
            <a:ext cx="4085714" cy="10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90" y="5157309"/>
            <a:ext cx="1447619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23" y="569571"/>
            <a:ext cx="5923809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23" y="2515095"/>
            <a:ext cx="7980952" cy="6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667" y="569571"/>
            <a:ext cx="2980952" cy="317142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79" y="3741000"/>
            <a:ext cx="3066667" cy="13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26" y="3798143"/>
            <a:ext cx="1942857" cy="12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370" y="3824400"/>
            <a:ext cx="1942857" cy="12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542" y="5643095"/>
            <a:ext cx="5885714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03" y="1411247"/>
            <a:ext cx="4038095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8" y="773152"/>
            <a:ext cx="5628571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903" y="3559743"/>
            <a:ext cx="3638095" cy="3028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42" y="2020771"/>
            <a:ext cx="6723809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04" y="2930294"/>
            <a:ext cx="4447619" cy="5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894" y="3559743"/>
            <a:ext cx="3295238" cy="15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18" y="5173504"/>
            <a:ext cx="5076190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2" y="449352"/>
            <a:ext cx="6485714" cy="5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01" y="5992209"/>
            <a:ext cx="6342857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1" y="655247"/>
            <a:ext cx="4847619" cy="4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9" y="5452200"/>
            <a:ext cx="6323809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133" y="2395857"/>
            <a:ext cx="3647619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00" y="2666523"/>
            <a:ext cx="3142857" cy="3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95" y="2666523"/>
            <a:ext cx="2952381" cy="28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809" y="1435591"/>
            <a:ext cx="3523809" cy="590476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3904343" y="2026067"/>
            <a:ext cx="947314" cy="167507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351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90" y="482256"/>
            <a:ext cx="6019048" cy="1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4" y="2253685"/>
            <a:ext cx="8180952" cy="10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05" y="3282256"/>
            <a:ext cx="3790476" cy="3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90" y="3520352"/>
            <a:ext cx="2733333" cy="1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38" y="3520352"/>
            <a:ext cx="2190476" cy="15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217" y="4972864"/>
            <a:ext cx="2019048" cy="13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314" y="5235844"/>
            <a:ext cx="1095238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7947" y="5959654"/>
            <a:ext cx="3190476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5" y="547781"/>
            <a:ext cx="5895238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38" y="1062066"/>
            <a:ext cx="1580952" cy="4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14" y="2277647"/>
            <a:ext cx="8257143" cy="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619" y="3886599"/>
            <a:ext cx="3352381" cy="27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80" y="3081837"/>
            <a:ext cx="5723809" cy="16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828" y="3329456"/>
            <a:ext cx="2104762" cy="1361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80" y="4836587"/>
            <a:ext cx="5095238" cy="10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619" y="931446"/>
            <a:ext cx="1523810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96990"/>
            <a:ext cx="3956835" cy="4093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2" y="838867"/>
            <a:ext cx="3666667" cy="1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952" y="2383971"/>
            <a:ext cx="7247619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14" y="3098257"/>
            <a:ext cx="3314286" cy="34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920" y="5584205"/>
            <a:ext cx="3857143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0" y="360991"/>
            <a:ext cx="5466667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1" y="2120238"/>
            <a:ext cx="5790476" cy="5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267" y="2662705"/>
            <a:ext cx="5895238" cy="14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76" y="4157553"/>
            <a:ext cx="7761905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267" y="5100961"/>
            <a:ext cx="7057143" cy="15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010" y="818134"/>
            <a:ext cx="2580952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172153" y="3536505"/>
            <a:ext cx="5355771" cy="2806238"/>
          </a:xfrm>
          <a:prstGeom prst="rect">
            <a:avLst/>
          </a:prstGeom>
          <a:solidFill>
            <a:srgbClr val="00B0F0"/>
          </a:solidFill>
          <a:ln w="12700" cap="sq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96" y="686066"/>
            <a:ext cx="2009524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05" y="1454790"/>
            <a:ext cx="5647619" cy="8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48" y="2423514"/>
            <a:ext cx="3647619" cy="59047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375353" y="3628573"/>
            <a:ext cx="5044495" cy="2530465"/>
            <a:chOff x="3483429" y="3236687"/>
            <a:chExt cx="5863771" cy="2530465"/>
          </a:xfrm>
        </p:grpSpPr>
        <p:cxnSp>
          <p:nvCxnSpPr>
            <p:cNvPr id="8" name="直接箭头连接符 7"/>
            <p:cNvCxnSpPr/>
            <p:nvPr/>
          </p:nvCxnSpPr>
          <p:spPr bwMode="auto">
            <a:xfrm>
              <a:off x="3483429" y="4644572"/>
              <a:ext cx="5863771" cy="14514"/>
            </a:xfrm>
            <a:prstGeom prst="straightConnector1">
              <a:avLst/>
            </a:prstGeom>
            <a:solidFill>
              <a:srgbClr val="0000FF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 flipV="1">
              <a:off x="6110514" y="3236687"/>
              <a:ext cx="14515" cy="2530465"/>
            </a:xfrm>
            <a:prstGeom prst="straightConnector1">
              <a:avLst/>
            </a:prstGeom>
            <a:solidFill>
              <a:srgbClr val="0000FF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9453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1" y="591553"/>
            <a:ext cx="5590476" cy="15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3" y="2315971"/>
            <a:ext cx="5533333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819" y="2887400"/>
            <a:ext cx="5219048" cy="13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171" y="1156657"/>
            <a:ext cx="4514286" cy="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171" y="3139781"/>
            <a:ext cx="2628571" cy="8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1046" y="3577876"/>
            <a:ext cx="676190" cy="3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581" y="4322598"/>
            <a:ext cx="7295238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581" y="4989265"/>
            <a:ext cx="3122172" cy="14223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753" y="5253341"/>
            <a:ext cx="2504762" cy="10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4515" y="5496198"/>
            <a:ext cx="761905" cy="6095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1046" y="5538722"/>
            <a:ext cx="2676190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295" y="1373686"/>
            <a:ext cx="4838095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13" y="2505609"/>
            <a:ext cx="5142857" cy="12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32" y="4039095"/>
            <a:ext cx="552381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334" y="4705762"/>
            <a:ext cx="3076190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7" y="377876"/>
            <a:ext cx="3695238" cy="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46" y="1070076"/>
            <a:ext cx="4266667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466" y="1949306"/>
            <a:ext cx="6523809" cy="18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67" y="3774200"/>
            <a:ext cx="6209524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038" y="5837189"/>
            <a:ext cx="8438095" cy="8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601" y="4450390"/>
            <a:ext cx="3076190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0" y="485489"/>
            <a:ext cx="5919729" cy="36518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0" y="4513762"/>
            <a:ext cx="5733333" cy="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83" y="4513762"/>
            <a:ext cx="1400000" cy="5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99" y="5623547"/>
            <a:ext cx="4428571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83" y="1068542"/>
            <a:ext cx="2914286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05" y="691628"/>
            <a:ext cx="7904762" cy="2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05" y="3386676"/>
            <a:ext cx="7990476" cy="1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05" y="5315895"/>
            <a:ext cx="8638095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0" y="715324"/>
            <a:ext cx="2019048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38" y="1611248"/>
            <a:ext cx="6495238" cy="2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00" y="4610143"/>
            <a:ext cx="231428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9" y="549685"/>
            <a:ext cx="7038095" cy="2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91" y="3068237"/>
            <a:ext cx="5704762" cy="8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20" y="4505152"/>
            <a:ext cx="667619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81" y="701800"/>
            <a:ext cx="7723809" cy="20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1" y="2917724"/>
            <a:ext cx="4723809" cy="20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90" y="3080467"/>
            <a:ext cx="4590476" cy="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90" y="3922486"/>
            <a:ext cx="2485714" cy="1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04" y="3922486"/>
            <a:ext cx="2057143" cy="13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9066" y="3936772"/>
            <a:ext cx="990476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605876"/>
            <a:ext cx="4857143" cy="21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1" y="2846485"/>
            <a:ext cx="6990476" cy="1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523" y="4813610"/>
            <a:ext cx="3752381" cy="13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38" y="4553761"/>
            <a:ext cx="971429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7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86" y="691818"/>
            <a:ext cx="5314286" cy="19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6" y="2848695"/>
            <a:ext cx="790476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62" y="2662980"/>
            <a:ext cx="4638095" cy="1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971" y="2662980"/>
            <a:ext cx="4285714" cy="1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67" y="4721761"/>
            <a:ext cx="4409524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066" y="4997951"/>
            <a:ext cx="2609524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81" y="729153"/>
            <a:ext cx="1895238" cy="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18" y="1610219"/>
            <a:ext cx="6761905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66" y="2586523"/>
            <a:ext cx="4771429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590" y="2586523"/>
            <a:ext cx="933333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398" y="3524732"/>
            <a:ext cx="3657143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76" y="832619"/>
            <a:ext cx="476190" cy="50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3" y="575476"/>
            <a:ext cx="4771429" cy="5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8" y="1196523"/>
            <a:ext cx="3923809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67" y="1874713"/>
            <a:ext cx="7961905" cy="18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37" y="3716436"/>
            <a:ext cx="2876190" cy="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13" y="4272445"/>
            <a:ext cx="7904762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3200400" y="1946276"/>
            <a:ext cx="54864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FFFFFF"/>
                </a:solidFill>
              </a:rPr>
              <a:t>            </a:t>
            </a:r>
            <a:r>
              <a:rPr lang="en-US" altLang="zh-CN" sz="3600">
                <a:solidFill>
                  <a:srgbClr val="FFFFFF"/>
                </a:solidFill>
              </a:rPr>
              <a:t>P64     4</a:t>
            </a:r>
            <a:endParaRPr lang="en-US" altLang="zh-CN" sz="3200">
              <a:solidFill>
                <a:srgbClr val="FFFFFF"/>
              </a:solidFill>
            </a:endParaRPr>
          </a:p>
          <a:p>
            <a:pPr eaLnBrk="1" fontAlgn="base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3600">
                <a:solidFill>
                  <a:srgbClr val="FFFFFF"/>
                </a:solidFill>
              </a:rPr>
              <a:t>           6  </a:t>
            </a:r>
            <a:r>
              <a:rPr lang="en-US" altLang="zh-CN" sz="3200">
                <a:solidFill>
                  <a:srgbClr val="FFFFFF"/>
                </a:solidFill>
              </a:rPr>
              <a:t>(2), (3), (5), (6)</a:t>
            </a:r>
          </a:p>
        </p:txBody>
      </p:sp>
      <p:pic>
        <p:nvPicPr>
          <p:cNvPr id="32771" name="Picture 6" descr="机动">
            <a:hlinkClick r:id="rId2" action="ppaction://hlinkpres?slideindex=1&amp;slidetitle=第二节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10"/>
          <p:cNvSpPr txBox="1">
            <a:spLocks noChangeArrowheads="1"/>
          </p:cNvSpPr>
          <p:nvPr/>
        </p:nvSpPr>
        <p:spPr bwMode="auto">
          <a:xfrm>
            <a:off x="7543800" y="6600826"/>
            <a:ext cx="628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第二节 </a:t>
            </a:r>
          </a:p>
        </p:txBody>
      </p:sp>
      <p:sp>
        <p:nvSpPr>
          <p:cNvPr id="32773" name="Rectangle 13"/>
          <p:cNvSpPr>
            <a:spLocks noGrp="1" noChangeArrowheads="1"/>
          </p:cNvSpPr>
          <p:nvPr>
            <p:ph type="title"/>
          </p:nvPr>
        </p:nvSpPr>
        <p:spPr>
          <a:xfrm>
            <a:off x="5181600" y="990600"/>
            <a:ext cx="1600200" cy="914400"/>
          </a:xfrm>
        </p:spPr>
        <p:txBody>
          <a:bodyPr/>
          <a:lstStyle/>
          <a:p>
            <a:pPr algn="l" eaLnBrk="1" hangingPunct="1"/>
            <a:r>
              <a:rPr lang="zh-CN" altLang="en-US" sz="4000" b="1">
                <a:ea typeface="楷体_GB2312" pitchFamily="49" charset="-122"/>
              </a:rPr>
              <a:t>作  业  </a:t>
            </a:r>
          </a:p>
        </p:txBody>
      </p:sp>
    </p:spTree>
    <p:extLst>
      <p:ext uri="{BB962C8B-B14F-4D97-AF65-F5344CB8AC3E}">
        <p14:creationId xmlns:p14="http://schemas.microsoft.com/office/powerpoint/2010/main" val="26552005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533400"/>
            <a:ext cx="19050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内容小结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244726" y="1295401"/>
            <a:ext cx="1566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区域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703513" y="1806576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邻域 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4038600" y="1873250"/>
          <a:ext cx="1371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371600" imgH="444240" progId="Equation.3">
                  <p:embed/>
                </p:oleObj>
              </mc:Choice>
              <mc:Fallback>
                <p:oleObj name="Equation" r:id="rId3" imgW="1371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73250"/>
                        <a:ext cx="1371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5554663" y="1643063"/>
          <a:ext cx="1244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244520" imgH="711000" progId="Equation.3">
                  <p:embed/>
                </p:oleObj>
              </mc:Choice>
              <mc:Fallback>
                <p:oleObj name="Equation" r:id="rId5" imgW="12445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1643063"/>
                        <a:ext cx="1244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703513" y="2347913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区域</a:t>
            </a:r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3998913" y="2652714"/>
            <a:ext cx="8493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13314" y="2347913"/>
            <a:ext cx="2097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连通的开集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2703513" y="2930526"/>
            <a:ext cx="73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45067" name="Object 11"/>
          <p:cNvGraphicFramePr>
            <a:graphicFrameLocks noChangeAspect="1"/>
          </p:cNvGraphicFramePr>
          <p:nvPr/>
        </p:nvGraphicFramePr>
        <p:xfrm>
          <a:off x="3109913" y="2924175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1143000" imgH="457200" progId="Equation.3">
                  <p:embed/>
                </p:oleObj>
              </mc:Choice>
              <mc:Fallback>
                <p:oleObj name="Equation" r:id="rId7" imgW="1143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2924175"/>
                        <a:ext cx="1143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2244726" y="3478213"/>
            <a:ext cx="2784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2. </a:t>
            </a:r>
            <a:r>
              <a:rPr lang="zh-CN" altLang="en-US">
                <a:solidFill>
                  <a:srgbClr val="FFFFFF"/>
                </a:solidFill>
              </a:rPr>
              <a:t>多元函数概念</a:t>
            </a:r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2643189" y="4011613"/>
            <a:ext cx="180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i="1">
                <a:solidFill>
                  <a:srgbClr val="FFFFFF"/>
                </a:solidFill>
              </a:rPr>
              <a:t>n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元函数</a:t>
            </a:r>
          </a:p>
        </p:txBody>
      </p:sp>
      <p:graphicFrame>
        <p:nvGraphicFramePr>
          <p:cNvPr id="45073" name="Object 17"/>
          <p:cNvGraphicFramePr>
            <a:graphicFrameLocks noChangeAspect="1"/>
          </p:cNvGraphicFramePr>
          <p:nvPr/>
        </p:nvGraphicFramePr>
        <p:xfrm>
          <a:off x="5691188" y="4073525"/>
          <a:ext cx="26146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2616120" imgH="444240" progId="Equation.3">
                  <p:embed/>
                </p:oleObj>
              </mc:Choice>
              <mc:Fallback>
                <p:oleObj name="Equation" r:id="rId9" imgW="2616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4073525"/>
                        <a:ext cx="26146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Text Box 18"/>
          <p:cNvSpPr txBox="1">
            <a:spLocks noChangeArrowheads="1"/>
          </p:cNvSpPr>
          <p:nvPr/>
        </p:nvSpPr>
        <p:spPr bwMode="auto">
          <a:xfrm>
            <a:off x="2495550" y="5445126"/>
            <a:ext cx="108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常用</a:t>
            </a:r>
          </a:p>
        </p:txBody>
      </p:sp>
      <p:sp>
        <p:nvSpPr>
          <p:cNvPr id="45075" name="AutoShape 19"/>
          <p:cNvSpPr>
            <a:spLocks/>
          </p:cNvSpPr>
          <p:nvPr/>
        </p:nvSpPr>
        <p:spPr bwMode="auto">
          <a:xfrm>
            <a:off x="3352801" y="5224463"/>
            <a:ext cx="163513" cy="982662"/>
          </a:xfrm>
          <a:prstGeom prst="leftBrace">
            <a:avLst>
              <a:gd name="adj1" fmla="val 5008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3548064" y="5140326"/>
            <a:ext cx="188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二元函数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5181600" y="5140326"/>
            <a:ext cx="3843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(</a:t>
            </a:r>
            <a:r>
              <a:rPr lang="zh-CN" altLang="en-US">
                <a:solidFill>
                  <a:srgbClr val="FFFFFF"/>
                </a:solidFill>
              </a:rPr>
              <a:t>图形一般为空间曲面</a:t>
            </a:r>
            <a:r>
              <a:rPr lang="en-US" altLang="zh-CN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3548063" y="578008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三元函数</a:t>
            </a:r>
          </a:p>
        </p:txBody>
      </p:sp>
      <p:graphicFrame>
        <p:nvGraphicFramePr>
          <p:cNvPr id="45090" name="Object 34"/>
          <p:cNvGraphicFramePr>
            <a:graphicFrameLocks noChangeAspect="1"/>
          </p:cNvGraphicFramePr>
          <p:nvPr/>
        </p:nvGraphicFramePr>
        <p:xfrm>
          <a:off x="4217988" y="4676775"/>
          <a:ext cx="927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1" imgW="927000" imgH="304560" progId="Equation.3">
                  <p:embed/>
                </p:oleObj>
              </mc:Choice>
              <mc:Fallback>
                <p:oleObj name="Equation" r:id="rId11" imgW="9270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4676775"/>
                        <a:ext cx="927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1" name="Object 35"/>
          <p:cNvGraphicFramePr>
            <a:graphicFrameLocks noChangeAspect="1"/>
          </p:cNvGraphicFramePr>
          <p:nvPr/>
        </p:nvGraphicFramePr>
        <p:xfrm>
          <a:off x="4248150" y="4078288"/>
          <a:ext cx="1358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3" imgW="1358640" imgH="406080" progId="Equation.3">
                  <p:embed/>
                </p:oleObj>
              </mc:Choice>
              <mc:Fallback>
                <p:oleObj name="Equation" r:id="rId13" imgW="1358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4078288"/>
                        <a:ext cx="1358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2" name="Object 36"/>
          <p:cNvGraphicFramePr>
            <a:graphicFrameLocks noChangeAspect="1"/>
          </p:cNvGraphicFramePr>
          <p:nvPr/>
        </p:nvGraphicFramePr>
        <p:xfrm>
          <a:off x="5200650" y="4556125"/>
          <a:ext cx="825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5" imgW="825480" imgH="431640" progId="Equation.3">
                  <p:embed/>
                </p:oleObj>
              </mc:Choice>
              <mc:Fallback>
                <p:oleObj name="Equation" r:id="rId15" imgW="825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4556125"/>
                        <a:ext cx="825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2012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utoUpdateAnimBg="0"/>
      <p:bldP spid="45060" grpId="0" autoUpdateAnimBg="0"/>
      <p:bldP spid="45063" grpId="0" autoUpdateAnimBg="0"/>
      <p:bldP spid="45064" grpId="0" animBg="1"/>
      <p:bldP spid="45065" grpId="0" autoUpdateAnimBg="0"/>
      <p:bldP spid="45066" grpId="0" autoUpdateAnimBg="0"/>
      <p:bldP spid="45069" grpId="0" autoUpdateAnimBg="0"/>
      <p:bldP spid="45071" grpId="0" autoUpdateAnimBg="0"/>
      <p:bldP spid="45074" grpId="0" autoUpdateAnimBg="0"/>
      <p:bldP spid="45075" grpId="0" animBg="1"/>
      <p:bldP spid="45076" grpId="0" autoUpdateAnimBg="0"/>
      <p:bldP spid="45078" grpId="0" autoUpdateAnimBg="0"/>
      <p:bldP spid="4507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114550" y="1042988"/>
          <a:ext cx="2197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2197080" imgH="685800" progId="Equation.3">
                  <p:embed/>
                </p:oleObj>
              </mc:Choice>
              <mc:Fallback>
                <p:oleObj name="Equation" r:id="rId3" imgW="21970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1042988"/>
                        <a:ext cx="2197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4343400" y="12065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>
            <a:off x="4343400" y="13303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5373688" y="1111250"/>
          <a:ext cx="115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155600" imgH="393480" progId="Equation.3">
                  <p:embed/>
                </p:oleObj>
              </mc:Choice>
              <mc:Fallback>
                <p:oleObj name="Equation" r:id="rId5" imgW="1155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1111250"/>
                        <a:ext cx="1155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6591300" y="1111250"/>
          <a:ext cx="1054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1054080" imgH="393480" progId="Equation.3">
                  <p:embed/>
                </p:oleObj>
              </mc:Choice>
              <mc:Fallback>
                <p:oleObj name="Equation" r:id="rId7" imgW="1054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1111250"/>
                        <a:ext cx="1054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7759700" y="1085850"/>
          <a:ext cx="2527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9" imgW="2527200" imgH="457200" progId="Equation.3">
                  <p:embed/>
                </p:oleObj>
              </mc:Choice>
              <mc:Fallback>
                <p:oleObj name="Equation" r:id="rId9" imgW="2527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9700" y="1085850"/>
                        <a:ext cx="2527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5334000" y="152558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有</a:t>
            </a:r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5830888" y="1587500"/>
          <a:ext cx="20050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1" imgW="2006280" imgH="469800" progId="Equation.3">
                  <p:embed/>
                </p:oleObj>
              </mc:Choice>
              <mc:Fallback>
                <p:oleObj name="Equation" r:id="rId11" imgW="20062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888" y="1587500"/>
                        <a:ext cx="20050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Rectangle 11"/>
          <p:cNvSpPr>
            <a:spLocks noGrp="1" noChangeArrowheads="1"/>
          </p:cNvSpPr>
          <p:nvPr>
            <p:ph type="title"/>
          </p:nvPr>
        </p:nvSpPr>
        <p:spPr>
          <a:xfrm>
            <a:off x="2209801" y="457200"/>
            <a:ext cx="3135313" cy="5334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3.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多元函数的极限</a:t>
            </a: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2209800" y="2133601"/>
            <a:ext cx="3657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4. </a:t>
            </a:r>
            <a:r>
              <a:rPr lang="zh-CN" altLang="en-US">
                <a:solidFill>
                  <a:srgbClr val="FFFFFF"/>
                </a:solidFill>
              </a:rPr>
              <a:t>多元函数的连续性</a:t>
            </a:r>
          </a:p>
        </p:txBody>
      </p:sp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2590800" y="266541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1) </a:t>
            </a:r>
            <a:r>
              <a:rPr lang="zh-CN" altLang="en-US">
                <a:solidFill>
                  <a:srgbClr val="FFFFFF"/>
                </a:solidFill>
              </a:rPr>
              <a:t>函数</a:t>
            </a:r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3810001" y="2727326"/>
          <a:ext cx="2409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3" imgW="2400120" imgH="469800" progId="Equation.3">
                  <p:embed/>
                </p:oleObj>
              </mc:Choice>
              <mc:Fallback>
                <p:oleObj name="Equation" r:id="rId13" imgW="2400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1" y="2727326"/>
                        <a:ext cx="2409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6248400" y="2865438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6248400" y="3017838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7292976" y="2667001"/>
          <a:ext cx="28416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5" imgW="2793960" imgH="672840" progId="Equation.3">
                  <p:embed/>
                </p:oleObj>
              </mc:Choice>
              <mc:Fallback>
                <p:oleObj name="Equation" r:id="rId15" imgW="279396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2976" y="2667001"/>
                        <a:ext cx="28416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Text Box 21"/>
          <p:cNvSpPr txBox="1">
            <a:spLocks noChangeArrowheads="1"/>
          </p:cNvSpPr>
          <p:nvPr/>
        </p:nvSpPr>
        <p:spPr bwMode="auto">
          <a:xfrm>
            <a:off x="2590800" y="3321051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2) </a:t>
            </a:r>
            <a:r>
              <a:rPr lang="zh-CN" altLang="en-US">
                <a:solidFill>
                  <a:srgbClr val="FFFFFF"/>
                </a:solidFill>
              </a:rPr>
              <a:t>闭域上的多元连续函数的性质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0438" name="Text Box 22"/>
          <p:cNvSpPr txBox="1">
            <a:spLocks noChangeArrowheads="1"/>
          </p:cNvSpPr>
          <p:nvPr/>
        </p:nvSpPr>
        <p:spPr bwMode="auto">
          <a:xfrm>
            <a:off x="2971800" y="3930651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有界定理 </a:t>
            </a:r>
            <a:r>
              <a:rPr lang="en-US" altLang="zh-CN">
                <a:solidFill>
                  <a:srgbClr val="FFFFFF"/>
                </a:solidFill>
              </a:rPr>
              <a:t>;</a:t>
            </a:r>
          </a:p>
        </p:txBody>
      </p:sp>
      <p:sp>
        <p:nvSpPr>
          <p:cNvPr id="60439" name="Text Box 23"/>
          <p:cNvSpPr txBox="1">
            <a:spLocks noChangeArrowheads="1"/>
          </p:cNvSpPr>
          <p:nvPr/>
        </p:nvSpPr>
        <p:spPr bwMode="auto">
          <a:xfrm>
            <a:off x="5029200" y="3930651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最值定理 </a:t>
            </a:r>
            <a:r>
              <a:rPr lang="en-US" altLang="zh-CN">
                <a:solidFill>
                  <a:srgbClr val="FFFFFF"/>
                </a:solidFill>
              </a:rPr>
              <a:t>; </a:t>
            </a:r>
          </a:p>
        </p:txBody>
      </p:sp>
      <p:sp>
        <p:nvSpPr>
          <p:cNvPr id="60440" name="Text Box 24"/>
          <p:cNvSpPr txBox="1">
            <a:spLocks noChangeArrowheads="1"/>
          </p:cNvSpPr>
          <p:nvPr/>
        </p:nvSpPr>
        <p:spPr bwMode="auto">
          <a:xfrm>
            <a:off x="7162800" y="3884613"/>
            <a:ext cx="2286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介值定理</a:t>
            </a:r>
          </a:p>
        </p:txBody>
      </p:sp>
      <p:sp>
        <p:nvSpPr>
          <p:cNvPr id="60441" name="Text Box 25"/>
          <p:cNvSpPr txBox="1">
            <a:spLocks noChangeArrowheads="1"/>
          </p:cNvSpPr>
          <p:nvPr/>
        </p:nvSpPr>
        <p:spPr bwMode="auto">
          <a:xfrm>
            <a:off x="2590800" y="4510088"/>
            <a:ext cx="640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3) </a:t>
            </a:r>
            <a:r>
              <a:rPr lang="zh-CN" altLang="en-US">
                <a:solidFill>
                  <a:srgbClr val="FFFFFF"/>
                </a:solidFill>
              </a:rPr>
              <a:t>一切多元初等函数在定义区域内连续</a:t>
            </a:r>
          </a:p>
        </p:txBody>
      </p:sp>
      <p:sp>
        <p:nvSpPr>
          <p:cNvPr id="60443" name="Text Box 27"/>
          <p:cNvSpPr txBox="1">
            <a:spLocks noChangeArrowheads="1"/>
          </p:cNvSpPr>
          <p:nvPr/>
        </p:nvSpPr>
        <p:spPr bwMode="auto">
          <a:xfrm>
            <a:off x="4572000" y="5181600"/>
            <a:ext cx="56388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P61     </a:t>
            </a:r>
            <a:r>
              <a:rPr lang="zh-CN" altLang="en-US">
                <a:solidFill>
                  <a:srgbClr val="FFFFFF"/>
                </a:solidFill>
              </a:rPr>
              <a:t>题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 </a:t>
            </a: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2;  4;  5 </a:t>
            </a:r>
            <a:r>
              <a:rPr lang="en-US" altLang="zh-CN" sz="2400">
                <a:solidFill>
                  <a:srgbClr val="FFFFFF"/>
                </a:solidFill>
                <a:ea typeface="仿宋_GB2312" pitchFamily="49" charset="-122"/>
              </a:rPr>
              <a:t>(3), (5)</a:t>
            </a: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 ( </a:t>
            </a:r>
            <a:r>
              <a:rPr lang="zh-CN" altLang="en-US">
                <a:solidFill>
                  <a:srgbClr val="FFFFFF"/>
                </a:solidFill>
              </a:rPr>
              <a:t>画图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 </a:t>
            </a: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) ;  8</a:t>
            </a:r>
          </a:p>
          <a:p>
            <a:pPr eaLnBrk="1" fontAlgn="base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P129   </a:t>
            </a:r>
            <a:r>
              <a:rPr lang="zh-CN" altLang="en-US">
                <a:solidFill>
                  <a:srgbClr val="FFFFFF"/>
                </a:solidFill>
              </a:rPr>
              <a:t>题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 </a:t>
            </a: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3; </a:t>
            </a:r>
            <a:r>
              <a:rPr lang="en-US" altLang="zh-CN" b="1">
                <a:solidFill>
                  <a:srgbClr val="FFFFFF"/>
                </a:solidFill>
              </a:rPr>
              <a:t>*</a:t>
            </a:r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4</a:t>
            </a: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2209800" y="5334000"/>
            <a:ext cx="21336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思考与练习</a:t>
            </a:r>
          </a:p>
        </p:txBody>
      </p:sp>
    </p:spTree>
    <p:extLst>
      <p:ext uri="{BB962C8B-B14F-4D97-AF65-F5344CB8AC3E}">
        <p14:creationId xmlns:p14="http://schemas.microsoft.com/office/powerpoint/2010/main" val="3519782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0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animBg="1"/>
      <p:bldP spid="60420" grpId="0" animBg="1"/>
      <p:bldP spid="60425" grpId="0" autoUpdateAnimBg="0"/>
      <p:bldP spid="60428" grpId="0" autoUpdateAnimBg="0"/>
      <p:bldP spid="60429" grpId="0" autoUpdateAnimBg="0"/>
      <p:bldP spid="60434" grpId="0" animBg="1"/>
      <p:bldP spid="60435" grpId="0" animBg="1"/>
      <p:bldP spid="60437" grpId="0" autoUpdateAnimBg="0"/>
      <p:bldP spid="60438" grpId="0" autoUpdateAnimBg="0"/>
      <p:bldP spid="60439" grpId="0" autoUpdateAnimBg="0"/>
      <p:bldP spid="60440" grpId="0" autoUpdateAnimBg="0"/>
      <p:bldP spid="60441" grpId="0" autoUpdateAnimBg="0"/>
      <p:bldP spid="60443" grpId="0" autoUpdateAnimBg="0"/>
      <p:bldP spid="60452" grpId="0" animBg="1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457200"/>
            <a:ext cx="2362200" cy="60960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解答提示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2209800" y="1157288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P61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2.   </a:t>
            </a: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3886200" y="1171576"/>
          <a:ext cx="29797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3073320" imgH="520560" progId="Equation.3">
                  <p:embed/>
                </p:oleObj>
              </mc:Choice>
              <mc:Fallback>
                <p:oleObj name="Equation" r:id="rId3" imgW="307332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171576"/>
                        <a:ext cx="29797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010400" y="1219201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称为二次齐次函数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209800" y="1828801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P61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4.</a:t>
            </a:r>
          </a:p>
        </p:txBody>
      </p:sp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3810000" y="1857376"/>
          <a:ext cx="55070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5676840" imgH="520560" progId="Equation.3">
                  <p:embed/>
                </p:oleObj>
              </mc:Choice>
              <mc:Fallback>
                <p:oleObj name="Equation" r:id="rId5" imgW="56768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857376"/>
                        <a:ext cx="55070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2209800" y="25146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P61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5</a:t>
            </a:r>
            <a:r>
              <a:rPr lang="en-US" altLang="zh-CN" sz="2400">
                <a:solidFill>
                  <a:srgbClr val="FFFF00"/>
                </a:solidFill>
              </a:rPr>
              <a:t>(3)</a:t>
            </a:r>
            <a:r>
              <a:rPr lang="en-US" altLang="zh-CN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895600" y="3124201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定义域</a:t>
            </a:r>
          </a:p>
        </p:txBody>
      </p:sp>
      <p:graphicFrame>
        <p:nvGraphicFramePr>
          <p:cNvPr id="58378" name="Object 10"/>
          <p:cNvGraphicFramePr>
            <a:graphicFrameLocks noChangeAspect="1"/>
          </p:cNvGraphicFramePr>
          <p:nvPr/>
        </p:nvGraphicFramePr>
        <p:xfrm>
          <a:off x="4191001" y="3014664"/>
          <a:ext cx="17002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1752480" imgH="965160" progId="Equation.3">
                  <p:embed/>
                </p:oleObj>
              </mc:Choice>
              <mc:Fallback>
                <p:oleObj name="Equation" r:id="rId7" imgW="17524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1" y="3014664"/>
                        <a:ext cx="17002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2209800" y="40528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P61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5</a:t>
            </a:r>
            <a:r>
              <a:rPr lang="en-US" altLang="zh-CN" sz="2400">
                <a:solidFill>
                  <a:srgbClr val="FFFF00"/>
                </a:solidFill>
              </a:rPr>
              <a:t>(5)</a:t>
            </a:r>
            <a:r>
              <a:rPr lang="en-US" altLang="zh-CN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2819400" y="4648201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定义域</a:t>
            </a:r>
          </a:p>
        </p:txBody>
      </p:sp>
      <p:graphicFrame>
        <p:nvGraphicFramePr>
          <p:cNvPr id="58381" name="Object 13"/>
          <p:cNvGraphicFramePr>
            <a:graphicFrameLocks noChangeAspect="1"/>
          </p:cNvGraphicFramePr>
          <p:nvPr/>
        </p:nvGraphicFramePr>
        <p:xfrm>
          <a:off x="3192464" y="5208588"/>
          <a:ext cx="37417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9" imgW="3860640" imgH="520560" progId="Equation.3">
                  <p:embed/>
                </p:oleObj>
              </mc:Choice>
              <mc:Fallback>
                <p:oleObj name="Equation" r:id="rId9" imgW="38606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4" y="5208588"/>
                        <a:ext cx="374173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7086600" y="2895600"/>
            <a:ext cx="1752600" cy="1143000"/>
            <a:chOff x="3504" y="1824"/>
            <a:chExt cx="1104" cy="720"/>
          </a:xfrm>
        </p:grpSpPr>
        <p:sp>
          <p:nvSpPr>
            <p:cNvPr id="23612" name="Freeform 17"/>
            <p:cNvSpPr>
              <a:spLocks/>
            </p:cNvSpPr>
            <p:nvPr/>
          </p:nvSpPr>
          <p:spPr bwMode="auto">
            <a:xfrm>
              <a:off x="3504" y="1824"/>
              <a:ext cx="1104" cy="720"/>
            </a:xfrm>
            <a:custGeom>
              <a:avLst/>
              <a:gdLst>
                <a:gd name="T0" fmla="*/ 0 w 1104"/>
                <a:gd name="T1" fmla="*/ 528 h 720"/>
                <a:gd name="T2" fmla="*/ 384 w 1104"/>
                <a:gd name="T3" fmla="*/ 720 h 720"/>
                <a:gd name="T4" fmla="*/ 768 w 1104"/>
                <a:gd name="T5" fmla="*/ 528 h 720"/>
                <a:gd name="T6" fmla="*/ 1104 w 1104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720"/>
                <a:gd name="T14" fmla="*/ 1104 w 1104"/>
                <a:gd name="T15" fmla="*/ 720 h 7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720">
                  <a:moveTo>
                    <a:pt x="0" y="528"/>
                  </a:moveTo>
                  <a:cubicBezTo>
                    <a:pt x="128" y="624"/>
                    <a:pt x="256" y="720"/>
                    <a:pt x="384" y="720"/>
                  </a:cubicBezTo>
                  <a:cubicBezTo>
                    <a:pt x="512" y="720"/>
                    <a:pt x="648" y="648"/>
                    <a:pt x="768" y="528"/>
                  </a:cubicBezTo>
                  <a:cubicBezTo>
                    <a:pt x="888" y="408"/>
                    <a:pt x="996" y="204"/>
                    <a:pt x="1104" y="0"/>
                  </a:cubicBezTo>
                </a:path>
              </a:pathLst>
            </a:cu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23570" name="Object 27"/>
            <p:cNvGraphicFramePr>
              <a:graphicFrameLocks noChangeAspect="1"/>
            </p:cNvGraphicFramePr>
            <p:nvPr/>
          </p:nvGraphicFramePr>
          <p:xfrm>
            <a:off x="3937" y="1824"/>
            <a:ext cx="63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公式" r:id="rId11" imgW="431640" imgH="228600" progId="Equation.3">
                    <p:embed/>
                  </p:oleObj>
                </mc:Choice>
                <mc:Fallback>
                  <p:oleObj name="公式" r:id="rId11" imgW="431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1824"/>
                          <a:ext cx="63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2"/>
          <p:cNvGrpSpPr>
            <a:grpSpLocks/>
          </p:cNvGrpSpPr>
          <p:nvPr/>
        </p:nvGrpSpPr>
        <p:grpSpPr bwMode="auto">
          <a:xfrm>
            <a:off x="8153400" y="2895600"/>
            <a:ext cx="1447800" cy="1143000"/>
            <a:chOff x="4176" y="1824"/>
            <a:chExt cx="912" cy="720"/>
          </a:xfrm>
        </p:grpSpPr>
        <p:sp>
          <p:nvSpPr>
            <p:cNvPr id="23603" name="Line 18"/>
            <p:cNvSpPr>
              <a:spLocks noChangeShapeType="1"/>
            </p:cNvSpPr>
            <p:nvPr/>
          </p:nvSpPr>
          <p:spPr bwMode="auto">
            <a:xfrm flipH="1">
              <a:off x="4464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4" name="Line 19"/>
            <p:cNvSpPr>
              <a:spLocks noChangeShapeType="1"/>
            </p:cNvSpPr>
            <p:nvPr/>
          </p:nvSpPr>
          <p:spPr bwMode="auto">
            <a:xfrm flipH="1">
              <a:off x="4560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5" name="Line 20"/>
            <p:cNvSpPr>
              <a:spLocks noChangeShapeType="1"/>
            </p:cNvSpPr>
            <p:nvPr/>
          </p:nvSpPr>
          <p:spPr bwMode="auto">
            <a:xfrm flipH="1">
              <a:off x="4656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6" name="Line 21"/>
            <p:cNvSpPr>
              <a:spLocks noChangeShapeType="1"/>
            </p:cNvSpPr>
            <p:nvPr/>
          </p:nvSpPr>
          <p:spPr bwMode="auto">
            <a:xfrm flipH="1">
              <a:off x="4752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7" name="Line 22"/>
            <p:cNvSpPr>
              <a:spLocks noChangeShapeType="1"/>
            </p:cNvSpPr>
            <p:nvPr/>
          </p:nvSpPr>
          <p:spPr bwMode="auto">
            <a:xfrm flipH="1">
              <a:off x="4368" y="2064"/>
              <a:ext cx="96" cy="48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8" name="Line 23"/>
            <p:cNvSpPr>
              <a:spLocks noChangeShapeType="1"/>
            </p:cNvSpPr>
            <p:nvPr/>
          </p:nvSpPr>
          <p:spPr bwMode="auto">
            <a:xfrm flipH="1">
              <a:off x="4944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9" name="Line 24"/>
            <p:cNvSpPr>
              <a:spLocks noChangeShapeType="1"/>
            </p:cNvSpPr>
            <p:nvPr/>
          </p:nvSpPr>
          <p:spPr bwMode="auto">
            <a:xfrm flipH="1">
              <a:off x="4848" y="1824"/>
              <a:ext cx="144" cy="72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10" name="Line 25"/>
            <p:cNvSpPr>
              <a:spLocks noChangeShapeType="1"/>
            </p:cNvSpPr>
            <p:nvPr/>
          </p:nvSpPr>
          <p:spPr bwMode="auto">
            <a:xfrm flipH="1">
              <a:off x="4272" y="2304"/>
              <a:ext cx="48" cy="240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11" name="Line 26"/>
            <p:cNvSpPr>
              <a:spLocks noChangeShapeType="1"/>
            </p:cNvSpPr>
            <p:nvPr/>
          </p:nvSpPr>
          <p:spPr bwMode="auto">
            <a:xfrm flipH="1">
              <a:off x="4176" y="2431"/>
              <a:ext cx="34" cy="113"/>
            </a:xfrm>
            <a:prstGeom prst="line">
              <a:avLst/>
            </a:prstGeom>
            <a:noFill/>
            <a:ln w="190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23569" name="Object 28"/>
            <p:cNvGraphicFramePr>
              <a:graphicFrameLocks noChangeAspect="1"/>
            </p:cNvGraphicFramePr>
            <p:nvPr/>
          </p:nvGraphicFramePr>
          <p:xfrm>
            <a:off x="4591" y="2064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公式" r:id="rId13" imgW="164880" imgH="164880" progId="Equation.3">
                    <p:embed/>
                  </p:oleObj>
                </mc:Choice>
                <mc:Fallback>
                  <p:oleObj name="公式" r:id="rId13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1" y="2064"/>
                          <a:ext cx="23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81" name="Freeform 34"/>
          <p:cNvSpPr>
            <a:spLocks/>
          </p:cNvSpPr>
          <p:nvPr/>
        </p:nvSpPr>
        <p:spPr bwMode="auto">
          <a:xfrm>
            <a:off x="7086600" y="3860800"/>
            <a:ext cx="546100" cy="355600"/>
          </a:xfrm>
          <a:custGeom>
            <a:avLst/>
            <a:gdLst>
              <a:gd name="T0" fmla="*/ 8 w 344"/>
              <a:gd name="T1" fmla="*/ 16 h 224"/>
              <a:gd name="T2" fmla="*/ 104 w 344"/>
              <a:gd name="T3" fmla="*/ 16 h 224"/>
              <a:gd name="T4" fmla="*/ 248 w 344"/>
              <a:gd name="T5" fmla="*/ 112 h 224"/>
              <a:gd name="T6" fmla="*/ 344 w 344"/>
              <a:gd name="T7" fmla="*/ 208 h 224"/>
              <a:gd name="T8" fmla="*/ 248 w 344"/>
              <a:gd name="T9" fmla="*/ 208 h 224"/>
              <a:gd name="T10" fmla="*/ 152 w 344"/>
              <a:gd name="T11" fmla="*/ 160 h 224"/>
              <a:gd name="T12" fmla="*/ 56 w 344"/>
              <a:gd name="T13" fmla="*/ 112 h 224"/>
              <a:gd name="T14" fmla="*/ 8 w 344"/>
              <a:gd name="T15" fmla="*/ 16 h 22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44"/>
              <a:gd name="T25" fmla="*/ 0 h 224"/>
              <a:gd name="T26" fmla="*/ 344 w 344"/>
              <a:gd name="T27" fmla="*/ 224 h 22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44" h="224">
                <a:moveTo>
                  <a:pt x="8" y="16"/>
                </a:moveTo>
                <a:cubicBezTo>
                  <a:pt x="16" y="0"/>
                  <a:pt x="64" y="0"/>
                  <a:pt x="104" y="16"/>
                </a:cubicBezTo>
                <a:cubicBezTo>
                  <a:pt x="144" y="32"/>
                  <a:pt x="208" y="80"/>
                  <a:pt x="248" y="112"/>
                </a:cubicBezTo>
                <a:cubicBezTo>
                  <a:pt x="288" y="144"/>
                  <a:pt x="344" y="192"/>
                  <a:pt x="344" y="208"/>
                </a:cubicBezTo>
                <a:cubicBezTo>
                  <a:pt x="344" y="224"/>
                  <a:pt x="280" y="216"/>
                  <a:pt x="248" y="208"/>
                </a:cubicBezTo>
                <a:cubicBezTo>
                  <a:pt x="216" y="200"/>
                  <a:pt x="184" y="176"/>
                  <a:pt x="152" y="160"/>
                </a:cubicBezTo>
                <a:cubicBezTo>
                  <a:pt x="120" y="144"/>
                  <a:pt x="80" y="136"/>
                  <a:pt x="56" y="112"/>
                </a:cubicBezTo>
                <a:cubicBezTo>
                  <a:pt x="32" y="88"/>
                  <a:pt x="0" y="32"/>
                  <a:pt x="8" y="1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7473950" y="2501900"/>
            <a:ext cx="2508250" cy="1841500"/>
            <a:chOff x="3748" y="1576"/>
            <a:chExt cx="1580" cy="1160"/>
          </a:xfrm>
        </p:grpSpPr>
        <p:grpSp>
          <p:nvGrpSpPr>
            <p:cNvPr id="23600" name="Group 76"/>
            <p:cNvGrpSpPr>
              <a:grpSpLocks/>
            </p:cNvGrpSpPr>
            <p:nvPr/>
          </p:nvGrpSpPr>
          <p:grpSpPr bwMode="auto">
            <a:xfrm>
              <a:off x="3896" y="1584"/>
              <a:ext cx="1248" cy="960"/>
              <a:chOff x="3896" y="1584"/>
              <a:chExt cx="1248" cy="960"/>
            </a:xfrm>
          </p:grpSpPr>
          <p:sp>
            <p:nvSpPr>
              <p:cNvPr id="23601" name="Line 30"/>
              <p:cNvSpPr>
                <a:spLocks noChangeShapeType="1"/>
              </p:cNvSpPr>
              <p:nvPr/>
            </p:nvSpPr>
            <p:spPr bwMode="auto">
              <a:xfrm>
                <a:off x="3896" y="2544"/>
                <a:ext cx="12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3602" name="Line 31"/>
              <p:cNvSpPr>
                <a:spLocks noChangeShapeType="1"/>
              </p:cNvSpPr>
              <p:nvPr/>
            </p:nvSpPr>
            <p:spPr bwMode="auto">
              <a:xfrm flipV="1">
                <a:off x="3896" y="1584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3566" name="Object 32"/>
            <p:cNvGraphicFramePr>
              <a:graphicFrameLocks noChangeAspect="1"/>
            </p:cNvGraphicFramePr>
            <p:nvPr/>
          </p:nvGraphicFramePr>
          <p:xfrm>
            <a:off x="3936" y="1576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Equation" r:id="rId15" imgW="241200" imgH="317160" progId="Equation.3">
                    <p:embed/>
                  </p:oleObj>
                </mc:Choice>
                <mc:Fallback>
                  <p:oleObj name="Equation" r:id="rId15" imgW="2412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576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7" name="Object 33"/>
            <p:cNvGraphicFramePr>
              <a:graphicFrameLocks noChangeAspect="1"/>
            </p:cNvGraphicFramePr>
            <p:nvPr/>
          </p:nvGraphicFramePr>
          <p:xfrm>
            <a:off x="5184" y="248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Equation" r:id="rId17" imgW="228600" imgH="241200" progId="Equation.3">
                    <p:embed/>
                  </p:oleObj>
                </mc:Choice>
                <mc:Fallback>
                  <p:oleObj name="Equation" r:id="rId17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488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8" name="Object 35"/>
            <p:cNvGraphicFramePr>
              <a:graphicFrameLocks noChangeAspect="1"/>
            </p:cNvGraphicFramePr>
            <p:nvPr/>
          </p:nvGraphicFramePr>
          <p:xfrm>
            <a:off x="3748" y="2537"/>
            <a:ext cx="18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Equation" r:id="rId19" imgW="304560" imgH="317160" progId="Equation.3">
                    <p:embed/>
                  </p:oleObj>
                </mc:Choice>
                <mc:Fallback>
                  <p:oleObj name="Equation" r:id="rId19" imgW="3045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2537"/>
                          <a:ext cx="18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404" name="Line 36"/>
          <p:cNvSpPr>
            <a:spLocks noChangeShapeType="1"/>
          </p:cNvSpPr>
          <p:nvPr/>
        </p:nvSpPr>
        <p:spPr bwMode="auto">
          <a:xfrm>
            <a:off x="7696200" y="4038600"/>
            <a:ext cx="1943100" cy="0"/>
          </a:xfrm>
          <a:prstGeom prst="line">
            <a:avLst/>
          </a:prstGeom>
          <a:noFill/>
          <a:ln w="19050">
            <a:solidFill>
              <a:srgbClr val="FF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6" name="Group 88"/>
          <p:cNvGrpSpPr>
            <a:grpSpLocks/>
          </p:cNvGrpSpPr>
          <p:nvPr/>
        </p:nvGrpSpPr>
        <p:grpSpPr bwMode="auto">
          <a:xfrm>
            <a:off x="7315200" y="4191000"/>
            <a:ext cx="2819400" cy="2057400"/>
            <a:chOff x="3648" y="2640"/>
            <a:chExt cx="1776" cy="1296"/>
          </a:xfrm>
        </p:grpSpPr>
        <p:sp>
          <p:nvSpPr>
            <p:cNvPr id="23585" name="Oval 38"/>
            <p:cNvSpPr>
              <a:spLocks noChangeArrowheads="1"/>
            </p:cNvSpPr>
            <p:nvPr/>
          </p:nvSpPr>
          <p:spPr bwMode="auto">
            <a:xfrm>
              <a:off x="4080" y="2928"/>
              <a:ext cx="864" cy="864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185E18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23558" name="Object 39"/>
            <p:cNvGraphicFramePr>
              <a:graphicFrameLocks noChangeAspect="1"/>
            </p:cNvGraphicFramePr>
            <p:nvPr/>
          </p:nvGraphicFramePr>
          <p:xfrm>
            <a:off x="4905" y="3350"/>
            <a:ext cx="231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公式" r:id="rId21" imgW="152280" imgH="164880" progId="Equation.3">
                    <p:embed/>
                  </p:oleObj>
                </mc:Choice>
                <mc:Fallback>
                  <p:oleObj name="公式" r:id="rId2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5" y="3350"/>
                          <a:ext cx="231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9" name="Object 40"/>
            <p:cNvGraphicFramePr>
              <a:graphicFrameLocks noChangeAspect="1"/>
            </p:cNvGraphicFramePr>
            <p:nvPr/>
          </p:nvGraphicFramePr>
          <p:xfrm>
            <a:off x="3936" y="373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23" imgW="228600" imgH="241200" progId="Equation.3">
                    <p:embed/>
                  </p:oleObj>
                </mc:Choice>
                <mc:Fallback>
                  <p:oleObj name="Equation" r:id="rId23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73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0" name="Object 41"/>
            <p:cNvGraphicFramePr>
              <a:graphicFrameLocks noChangeAspect="1"/>
            </p:cNvGraphicFramePr>
            <p:nvPr/>
          </p:nvGraphicFramePr>
          <p:xfrm>
            <a:off x="5272" y="3304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25" imgW="241200" imgH="317160" progId="Equation.3">
                    <p:embed/>
                  </p:oleObj>
                </mc:Choice>
                <mc:Fallback>
                  <p:oleObj name="Equation" r:id="rId25" imgW="2412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2" y="3304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1" name="Object 42"/>
            <p:cNvGraphicFramePr>
              <a:graphicFrameLocks noChangeAspect="1"/>
            </p:cNvGraphicFramePr>
            <p:nvPr/>
          </p:nvGraphicFramePr>
          <p:xfrm>
            <a:off x="4368" y="3338"/>
            <a:ext cx="192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公式" r:id="rId27" imgW="126720" imgH="139680" progId="Equation.3">
                    <p:embed/>
                  </p:oleObj>
                </mc:Choice>
                <mc:Fallback>
                  <p:oleObj name="公式" r:id="rId2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338"/>
                          <a:ext cx="192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6" name="Oval 43"/>
            <p:cNvSpPr>
              <a:spLocks noChangeArrowheads="1"/>
            </p:cNvSpPr>
            <p:nvPr/>
          </p:nvSpPr>
          <p:spPr bwMode="auto">
            <a:xfrm>
              <a:off x="4320" y="3168"/>
              <a:ext cx="384" cy="384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587" name="Line 44"/>
            <p:cNvSpPr>
              <a:spLocks noChangeShapeType="1"/>
            </p:cNvSpPr>
            <p:nvPr/>
          </p:nvSpPr>
          <p:spPr bwMode="auto">
            <a:xfrm>
              <a:off x="4080" y="3360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588" name="Line 45"/>
            <p:cNvSpPr>
              <a:spLocks noChangeShapeType="1"/>
            </p:cNvSpPr>
            <p:nvPr/>
          </p:nvSpPr>
          <p:spPr bwMode="auto">
            <a:xfrm flipV="1">
              <a:off x="4512" y="288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23562" name="Object 46"/>
            <p:cNvGraphicFramePr>
              <a:graphicFrameLocks noChangeAspect="1"/>
            </p:cNvGraphicFramePr>
            <p:nvPr/>
          </p:nvGraphicFramePr>
          <p:xfrm>
            <a:off x="3648" y="3360"/>
            <a:ext cx="25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公式" r:id="rId29" imgW="164880" imgH="164880" progId="Equation.3">
                    <p:embed/>
                  </p:oleObj>
                </mc:Choice>
                <mc:Fallback>
                  <p:oleObj name="公式" r:id="rId29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360"/>
                          <a:ext cx="25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9" name="Oval 47"/>
            <p:cNvSpPr>
              <a:spLocks noChangeArrowheads="1"/>
            </p:cNvSpPr>
            <p:nvPr/>
          </p:nvSpPr>
          <p:spPr bwMode="auto">
            <a:xfrm>
              <a:off x="4320" y="3312"/>
              <a:ext cx="384" cy="109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3590" name="Group 48"/>
            <p:cNvGrpSpPr>
              <a:grpSpLocks/>
            </p:cNvGrpSpPr>
            <p:nvPr/>
          </p:nvGrpSpPr>
          <p:grpSpPr bwMode="auto">
            <a:xfrm>
              <a:off x="4078" y="3216"/>
              <a:ext cx="868" cy="278"/>
              <a:chOff x="4174" y="3456"/>
              <a:chExt cx="868" cy="278"/>
            </a:xfrm>
          </p:grpSpPr>
          <p:sp>
            <p:nvSpPr>
              <p:cNvPr id="23598" name="Arc 49"/>
              <p:cNvSpPr>
                <a:spLocks/>
              </p:cNvSpPr>
              <p:nvPr/>
            </p:nvSpPr>
            <p:spPr bwMode="auto">
              <a:xfrm>
                <a:off x="4176" y="3456"/>
                <a:ext cx="866" cy="134"/>
              </a:xfrm>
              <a:custGeom>
                <a:avLst/>
                <a:gdLst>
                  <a:gd name="T0" fmla="*/ 0 w 43199"/>
                  <a:gd name="T1" fmla="*/ 133 h 21600"/>
                  <a:gd name="T2" fmla="*/ 866 w 43199"/>
                  <a:gd name="T3" fmla="*/ 134 h 21600"/>
                  <a:gd name="T4" fmla="*/ 433 w 43199"/>
                  <a:gd name="T5" fmla="*/ 134 h 21600"/>
                  <a:gd name="T6" fmla="*/ 0 60000 65536"/>
                  <a:gd name="T7" fmla="*/ 0 60000 65536"/>
                  <a:gd name="T8" fmla="*/ 0 60000 65536"/>
                  <a:gd name="T9" fmla="*/ 0 w 43199"/>
                  <a:gd name="T10" fmla="*/ 0 h 21600"/>
                  <a:gd name="T11" fmla="*/ 43199 w 431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99" h="21600" fill="none" extrusionOk="0">
                    <a:moveTo>
                      <a:pt x="-1" y="21403"/>
                    </a:moveTo>
                    <a:cubicBezTo>
                      <a:pt x="107" y="9551"/>
                      <a:pt x="9746" y="-1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</a:path>
                  <a:path w="43199" h="21600" stroke="0" extrusionOk="0">
                    <a:moveTo>
                      <a:pt x="-1" y="21403"/>
                    </a:moveTo>
                    <a:cubicBezTo>
                      <a:pt x="107" y="9551"/>
                      <a:pt x="9746" y="-1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6FF3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599" name="Arc 50"/>
              <p:cNvSpPr>
                <a:spLocks/>
              </p:cNvSpPr>
              <p:nvPr/>
            </p:nvSpPr>
            <p:spPr bwMode="auto">
              <a:xfrm>
                <a:off x="4174" y="3600"/>
                <a:ext cx="866" cy="134"/>
              </a:xfrm>
              <a:custGeom>
                <a:avLst/>
                <a:gdLst>
                  <a:gd name="T0" fmla="*/ 865 w 43200"/>
                  <a:gd name="T1" fmla="*/ 3 h 23242"/>
                  <a:gd name="T2" fmla="*/ 1 w 43200"/>
                  <a:gd name="T3" fmla="*/ 0 h 23242"/>
                  <a:gd name="T4" fmla="*/ 433 w 43200"/>
                  <a:gd name="T5" fmla="*/ 9 h 23242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242"/>
                  <a:gd name="T11" fmla="*/ 43200 w 43200"/>
                  <a:gd name="T12" fmla="*/ 23242 h 232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242" fill="none" extrusionOk="0">
                    <a:moveTo>
                      <a:pt x="43166" y="448"/>
                    </a:moveTo>
                    <a:cubicBezTo>
                      <a:pt x="43188" y="845"/>
                      <a:pt x="43200" y="1243"/>
                      <a:pt x="43200" y="1642"/>
                    </a:cubicBezTo>
                    <a:cubicBezTo>
                      <a:pt x="43200" y="13571"/>
                      <a:pt x="33529" y="23242"/>
                      <a:pt x="21600" y="23242"/>
                    </a:cubicBezTo>
                    <a:cubicBezTo>
                      <a:pt x="9670" y="23242"/>
                      <a:pt x="0" y="13571"/>
                      <a:pt x="0" y="1642"/>
                    </a:cubicBezTo>
                    <a:cubicBezTo>
                      <a:pt x="-1" y="1094"/>
                      <a:pt x="20" y="546"/>
                      <a:pt x="62" y="-1"/>
                    </a:cubicBezTo>
                  </a:path>
                  <a:path w="43200" h="23242" stroke="0" extrusionOk="0">
                    <a:moveTo>
                      <a:pt x="43166" y="448"/>
                    </a:moveTo>
                    <a:cubicBezTo>
                      <a:pt x="43188" y="845"/>
                      <a:pt x="43200" y="1243"/>
                      <a:pt x="43200" y="1642"/>
                    </a:cubicBezTo>
                    <a:cubicBezTo>
                      <a:pt x="43200" y="13571"/>
                      <a:pt x="33529" y="23242"/>
                      <a:pt x="21600" y="23242"/>
                    </a:cubicBezTo>
                    <a:cubicBezTo>
                      <a:pt x="9670" y="23242"/>
                      <a:pt x="0" y="13571"/>
                      <a:pt x="0" y="1642"/>
                    </a:cubicBezTo>
                    <a:cubicBezTo>
                      <a:pt x="-1" y="1094"/>
                      <a:pt x="20" y="546"/>
                      <a:pt x="62" y="-1"/>
                    </a:cubicBezTo>
                    <a:lnTo>
                      <a:pt x="21600" y="1642"/>
                    </a:lnTo>
                    <a:close/>
                  </a:path>
                </a:pathLst>
              </a:custGeom>
              <a:noFill/>
              <a:ln w="9525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591" name="Group 51"/>
            <p:cNvGrpSpPr>
              <a:grpSpLocks/>
            </p:cNvGrpSpPr>
            <p:nvPr/>
          </p:nvGrpSpPr>
          <p:grpSpPr bwMode="auto">
            <a:xfrm>
              <a:off x="3840" y="3360"/>
              <a:ext cx="672" cy="407"/>
              <a:chOff x="3936" y="3600"/>
              <a:chExt cx="672" cy="407"/>
            </a:xfrm>
          </p:grpSpPr>
          <p:sp>
            <p:nvSpPr>
              <p:cNvPr id="23596" name="Line 52"/>
              <p:cNvSpPr>
                <a:spLocks noChangeShapeType="1"/>
              </p:cNvSpPr>
              <p:nvPr/>
            </p:nvSpPr>
            <p:spPr bwMode="auto">
              <a:xfrm flipH="1">
                <a:off x="4368" y="3600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3597" name="Line 53"/>
              <p:cNvSpPr>
                <a:spLocks noChangeShapeType="1"/>
              </p:cNvSpPr>
              <p:nvPr/>
            </p:nvSpPr>
            <p:spPr bwMode="auto">
              <a:xfrm flipH="1">
                <a:off x="3936" y="3717"/>
                <a:ext cx="481" cy="2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sp>
          <p:nvSpPr>
            <p:cNvPr id="23592" name="Line 54"/>
            <p:cNvSpPr>
              <a:spLocks noChangeShapeType="1"/>
            </p:cNvSpPr>
            <p:nvPr/>
          </p:nvSpPr>
          <p:spPr bwMode="auto">
            <a:xfrm>
              <a:off x="4944" y="336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593" name="Line 55"/>
            <p:cNvSpPr>
              <a:spLocks noChangeShapeType="1"/>
            </p:cNvSpPr>
            <p:nvPr/>
          </p:nvSpPr>
          <p:spPr bwMode="auto">
            <a:xfrm>
              <a:off x="3744" y="336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594" name="Line 56"/>
            <p:cNvSpPr>
              <a:spLocks noChangeShapeType="1"/>
            </p:cNvSpPr>
            <p:nvPr/>
          </p:nvSpPr>
          <p:spPr bwMode="auto">
            <a:xfrm flipV="1">
              <a:off x="4512" y="264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595" name="Line 57"/>
            <p:cNvSpPr>
              <a:spLocks noChangeShapeType="1"/>
            </p:cNvSpPr>
            <p:nvPr/>
          </p:nvSpPr>
          <p:spPr bwMode="auto">
            <a:xfrm>
              <a:off x="4512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23563" name="Object 58"/>
            <p:cNvGraphicFramePr>
              <a:graphicFrameLocks noChangeAspect="1"/>
            </p:cNvGraphicFramePr>
            <p:nvPr/>
          </p:nvGraphicFramePr>
          <p:xfrm>
            <a:off x="4733" y="3360"/>
            <a:ext cx="129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Equation" r:id="rId31" imgW="203040" imgH="228600" progId="Equation.3">
                    <p:embed/>
                  </p:oleObj>
                </mc:Choice>
                <mc:Fallback>
                  <p:oleObj name="Equation" r:id="rId31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3360"/>
                          <a:ext cx="129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79"/>
            <p:cNvGraphicFramePr>
              <a:graphicFrameLocks noChangeAspect="1"/>
            </p:cNvGraphicFramePr>
            <p:nvPr/>
          </p:nvGraphicFramePr>
          <p:xfrm>
            <a:off x="4572" y="264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Equation" r:id="rId33" imgW="215640" imgH="215640" progId="Equation.3">
                    <p:embed/>
                  </p:oleObj>
                </mc:Choice>
                <mc:Fallback>
                  <p:oleObj name="Equation" r:id="rId33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" y="2640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5" name="Object 78"/>
            <p:cNvGraphicFramePr>
              <a:graphicFrameLocks noChangeAspect="1"/>
            </p:cNvGraphicFramePr>
            <p:nvPr/>
          </p:nvGraphicFramePr>
          <p:xfrm>
            <a:off x="4416" y="336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Equation" r:id="rId35" imgW="304560" imgH="317160" progId="Equation.3">
                    <p:embed/>
                  </p:oleObj>
                </mc:Choice>
                <mc:Fallback>
                  <p:oleObj name="Equation" r:id="rId35" imgW="3045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36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179427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autoUpdateAnimBg="0"/>
      <p:bldP spid="58373" grpId="0" autoUpdateAnimBg="0"/>
      <p:bldP spid="58374" grpId="0" autoUpdateAnimBg="0"/>
      <p:bldP spid="58376" grpId="0" autoUpdateAnimBg="0"/>
      <p:bldP spid="58377" grpId="0" autoUpdateAnimBg="0"/>
      <p:bldP spid="58379" grpId="0" autoUpdateAnimBg="0"/>
      <p:bldP spid="58380" grpId="0" autoUpdateAnimBg="0"/>
      <p:bldP spid="5840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3" name="Text Box 2"/>
          <p:cNvSpPr txBox="1">
            <a:spLocks noChangeArrowheads="1"/>
          </p:cNvSpPr>
          <p:nvPr/>
        </p:nvSpPr>
        <p:spPr bwMode="auto">
          <a:xfrm>
            <a:off x="2133600" y="4714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P62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8.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810000" y="471488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间断点集</a:t>
            </a:r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5410200" y="476250"/>
          <a:ext cx="29416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3060360" imgH="533160" progId="Equation.3">
                  <p:embed/>
                </p:oleObj>
              </mc:Choice>
              <mc:Fallback>
                <p:oleObj name="Equation" r:id="rId3" imgW="30603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6250"/>
                        <a:ext cx="294163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2133600" y="1331913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P129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en-US" altLang="zh-CN">
                <a:solidFill>
                  <a:srgbClr val="FFFF00"/>
                </a:solidFill>
              </a:rPr>
              <a:t>3.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3810000" y="131762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定义域</a:t>
            </a:r>
          </a:p>
        </p:txBody>
      </p:sp>
      <p:graphicFrame>
        <p:nvGraphicFramePr>
          <p:cNvPr id="59399" name="Object 7"/>
          <p:cNvGraphicFramePr>
            <a:graphicFrameLocks noChangeAspect="1"/>
          </p:cNvGraphicFramePr>
          <p:nvPr/>
        </p:nvGraphicFramePr>
        <p:xfrm>
          <a:off x="5087939" y="1125538"/>
          <a:ext cx="27527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2869920" imgH="1054080" progId="Equation.3">
                  <p:embed/>
                </p:oleObj>
              </mc:Choice>
              <mc:Fallback>
                <p:oleObj name="Equation" r:id="rId5" imgW="286992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9" y="1125538"/>
                        <a:ext cx="27527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4" name="Object 32"/>
          <p:cNvGraphicFramePr>
            <a:graphicFrameLocks noChangeAspect="1"/>
          </p:cNvGraphicFramePr>
          <p:nvPr/>
        </p:nvGraphicFramePr>
        <p:xfrm>
          <a:off x="3319464" y="4038600"/>
          <a:ext cx="3843337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4000320" imgH="1244520" progId="Equation.3">
                  <p:embed/>
                </p:oleObj>
              </mc:Choice>
              <mc:Fallback>
                <p:oleObj name="Equation" r:id="rId7" imgW="40003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4" y="4038600"/>
                        <a:ext cx="3843337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5" name="Object 33"/>
          <p:cNvGraphicFramePr>
            <a:graphicFrameLocks noChangeAspect="1"/>
          </p:cNvGraphicFramePr>
          <p:nvPr/>
        </p:nvGraphicFramePr>
        <p:xfrm>
          <a:off x="3052763" y="2257426"/>
          <a:ext cx="3135312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3263760" imgH="1218960" progId="Equation.3">
                  <p:embed/>
                </p:oleObj>
              </mc:Choice>
              <mc:Fallback>
                <p:oleObj name="Equation" r:id="rId9" imgW="326376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2257426"/>
                        <a:ext cx="3135312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6" name="Object 34"/>
          <p:cNvGraphicFramePr>
            <a:graphicFrameLocks noChangeAspect="1"/>
          </p:cNvGraphicFramePr>
          <p:nvPr/>
        </p:nvGraphicFramePr>
        <p:xfrm>
          <a:off x="6242050" y="2211388"/>
          <a:ext cx="10731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1" imgW="1117440" imgH="1117440" progId="Equation.3">
                  <p:embed/>
                </p:oleObj>
              </mc:Choice>
              <mc:Fallback>
                <p:oleObj name="Equation" r:id="rId11" imgW="111744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050" y="2211388"/>
                        <a:ext cx="10731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2133600" y="35052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00"/>
                </a:solidFill>
              </a:rPr>
              <a:t>P129 </a:t>
            </a:r>
            <a:r>
              <a:rPr lang="zh-CN" altLang="en-US">
                <a:solidFill>
                  <a:srgbClr val="FFFF00"/>
                </a:solidFill>
              </a:rPr>
              <a:t>题 </a:t>
            </a:r>
            <a:r>
              <a:rPr lang="zh-CN" altLang="en-US" b="1">
                <a:solidFill>
                  <a:srgbClr val="FFFF00"/>
                </a:solidFill>
              </a:rPr>
              <a:t>*</a:t>
            </a:r>
            <a:r>
              <a:rPr lang="en-US" altLang="zh-CN">
                <a:solidFill>
                  <a:srgbClr val="FFFF00"/>
                </a:solidFill>
              </a:rPr>
              <a:t>4.</a:t>
            </a:r>
          </a:p>
        </p:txBody>
      </p:sp>
      <p:sp>
        <p:nvSpPr>
          <p:cNvPr id="59428" name="Text Box 36"/>
          <p:cNvSpPr txBox="1">
            <a:spLocks noChangeArrowheads="1"/>
          </p:cNvSpPr>
          <p:nvPr/>
        </p:nvSpPr>
        <p:spPr bwMode="auto">
          <a:xfrm>
            <a:off x="4038601" y="3505201"/>
            <a:ext cx="2417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令 </a:t>
            </a:r>
            <a:r>
              <a:rPr lang="en-US" altLang="zh-CN" i="1">
                <a:solidFill>
                  <a:srgbClr val="FFFF00"/>
                </a:solidFill>
              </a:rPr>
              <a:t>y= k x</a:t>
            </a:r>
            <a:r>
              <a:rPr lang="en-US" altLang="zh-CN" i="1">
                <a:solidFill>
                  <a:srgbClr val="FFFFFF"/>
                </a:solidFill>
              </a:rPr>
              <a:t> </a:t>
            </a:r>
            <a:r>
              <a:rPr lang="zh-CN" altLang="en-US" i="1">
                <a:solidFill>
                  <a:srgbClr val="FFFFFF"/>
                </a:solidFill>
              </a:rPr>
              <a:t>，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9429" name="Object 37"/>
          <p:cNvGraphicFramePr>
            <a:graphicFrameLocks noChangeAspect="1"/>
          </p:cNvGraphicFramePr>
          <p:nvPr/>
        </p:nvGraphicFramePr>
        <p:xfrm>
          <a:off x="7264400" y="4414838"/>
          <a:ext cx="476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3" imgW="495000" imgH="317160" progId="Equation.3">
                  <p:embed/>
                </p:oleObj>
              </mc:Choice>
              <mc:Fallback>
                <p:oleObj name="Equation" r:id="rId13" imgW="4950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400" y="4414838"/>
                        <a:ext cx="476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1905001" y="5410200"/>
            <a:ext cx="1908175" cy="528638"/>
            <a:chOff x="384" y="3459"/>
            <a:chExt cx="1202" cy="333"/>
          </a:xfrm>
        </p:grpSpPr>
        <p:sp>
          <p:nvSpPr>
            <p:cNvPr id="24623" name="Text Box 39"/>
            <p:cNvSpPr txBox="1">
              <a:spLocks noChangeArrowheads="1"/>
            </p:cNvSpPr>
            <p:nvPr/>
          </p:nvSpPr>
          <p:spPr bwMode="auto">
            <a:xfrm>
              <a:off x="384" y="3459"/>
              <a:ext cx="6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FFFFFF"/>
                  </a:solidFill>
                </a:rPr>
                <a:t>若令</a:t>
              </a:r>
            </a:p>
          </p:txBody>
        </p:sp>
        <p:graphicFrame>
          <p:nvGraphicFramePr>
            <p:cNvPr id="24592" name="Object 40"/>
            <p:cNvGraphicFramePr>
              <a:graphicFrameLocks noChangeAspect="1"/>
            </p:cNvGraphicFramePr>
            <p:nvPr/>
          </p:nvGraphicFramePr>
          <p:xfrm>
            <a:off x="912" y="3504"/>
            <a:ext cx="67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Equation" r:id="rId15" imgW="1066680" imgH="457200" progId="Equation.3">
                    <p:embed/>
                  </p:oleObj>
                </mc:Choice>
                <mc:Fallback>
                  <p:oleObj name="Equation" r:id="rId15" imgW="10666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504"/>
                          <a:ext cx="67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33" name="Object 41"/>
          <p:cNvGraphicFramePr>
            <a:graphicFrameLocks noChangeAspect="1"/>
          </p:cNvGraphicFramePr>
          <p:nvPr/>
        </p:nvGraphicFramePr>
        <p:xfrm>
          <a:off x="4495801" y="5205414"/>
          <a:ext cx="1730375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17" imgW="1803240" imgH="1244520" progId="Equation.3">
                  <p:embed/>
                </p:oleObj>
              </mc:Choice>
              <mc:Fallback>
                <p:oleObj name="Equation" r:id="rId17" imgW="180324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1" y="5205414"/>
                        <a:ext cx="1730375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4" name="Object 42"/>
          <p:cNvGraphicFramePr>
            <a:graphicFrameLocks noChangeAspect="1"/>
          </p:cNvGraphicFramePr>
          <p:nvPr/>
        </p:nvGraphicFramePr>
        <p:xfrm>
          <a:off x="7848601" y="5334001"/>
          <a:ext cx="5111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19" imgW="533160" imgH="850680" progId="Equation.3">
                  <p:embed/>
                </p:oleObj>
              </mc:Choice>
              <mc:Fallback>
                <p:oleObj name="Equation" r:id="rId19" imgW="5331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1" y="5334001"/>
                        <a:ext cx="5111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37" name="Object 45"/>
          <p:cNvGraphicFramePr>
            <a:graphicFrameLocks noChangeAspect="1"/>
          </p:cNvGraphicFramePr>
          <p:nvPr/>
        </p:nvGraphicFramePr>
        <p:xfrm>
          <a:off x="6324600" y="5238751"/>
          <a:ext cx="14620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21" imgW="1523880" imgH="977760" progId="Equation.3">
                  <p:embed/>
                </p:oleObj>
              </mc:Choice>
              <mc:Fallback>
                <p:oleObj name="Equation" r:id="rId21" imgW="152388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238751"/>
                        <a:ext cx="14620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8224839" y="1971675"/>
            <a:ext cx="1354137" cy="1354138"/>
          </a:xfrm>
          <a:prstGeom prst="ellipse">
            <a:avLst/>
          </a:prstGeom>
          <a:solidFill>
            <a:srgbClr val="666633"/>
          </a:solidFill>
          <a:ln w="19050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901113" y="2033588"/>
            <a:ext cx="677862" cy="1168400"/>
            <a:chOff x="4512" y="1824"/>
            <a:chExt cx="528" cy="912"/>
          </a:xfrm>
        </p:grpSpPr>
        <p:grpSp>
          <p:nvGrpSpPr>
            <p:cNvPr id="24611" name="Group 10"/>
            <p:cNvGrpSpPr>
              <a:grpSpLocks/>
            </p:cNvGrpSpPr>
            <p:nvPr/>
          </p:nvGrpSpPr>
          <p:grpSpPr bwMode="auto">
            <a:xfrm>
              <a:off x="4512" y="1824"/>
              <a:ext cx="528" cy="912"/>
              <a:chOff x="4512" y="1824"/>
              <a:chExt cx="528" cy="912"/>
            </a:xfrm>
          </p:grpSpPr>
          <p:sp>
            <p:nvSpPr>
              <p:cNvPr id="24612" name="Line 11"/>
              <p:cNvSpPr>
                <a:spLocks noChangeShapeType="1"/>
              </p:cNvSpPr>
              <p:nvPr/>
            </p:nvSpPr>
            <p:spPr bwMode="auto">
              <a:xfrm flipV="1">
                <a:off x="4512" y="1968"/>
                <a:ext cx="384" cy="24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3" name="Line 12"/>
              <p:cNvSpPr>
                <a:spLocks noChangeShapeType="1"/>
              </p:cNvSpPr>
              <p:nvPr/>
            </p:nvSpPr>
            <p:spPr bwMode="auto">
              <a:xfrm flipV="1">
                <a:off x="4512" y="2016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4" name="Line 13"/>
              <p:cNvSpPr>
                <a:spLocks noChangeShapeType="1"/>
              </p:cNvSpPr>
              <p:nvPr/>
            </p:nvSpPr>
            <p:spPr bwMode="auto">
              <a:xfrm flipV="1">
                <a:off x="4512" y="2064"/>
                <a:ext cx="480" cy="33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5" name="Line 14"/>
              <p:cNvSpPr>
                <a:spLocks noChangeShapeType="1"/>
              </p:cNvSpPr>
              <p:nvPr/>
            </p:nvSpPr>
            <p:spPr bwMode="auto">
              <a:xfrm flipV="1">
                <a:off x="4512" y="2160"/>
                <a:ext cx="480" cy="33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6" name="Line 15"/>
              <p:cNvSpPr>
                <a:spLocks noChangeShapeType="1"/>
              </p:cNvSpPr>
              <p:nvPr/>
            </p:nvSpPr>
            <p:spPr bwMode="auto">
              <a:xfrm flipV="1">
                <a:off x="4560" y="2208"/>
                <a:ext cx="480" cy="33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7" name="Line 16"/>
              <p:cNvSpPr>
                <a:spLocks noChangeShapeType="1"/>
              </p:cNvSpPr>
              <p:nvPr/>
            </p:nvSpPr>
            <p:spPr bwMode="auto">
              <a:xfrm flipV="1">
                <a:off x="4608" y="2304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8" name="Line 17"/>
              <p:cNvSpPr>
                <a:spLocks noChangeShapeType="1"/>
              </p:cNvSpPr>
              <p:nvPr/>
            </p:nvSpPr>
            <p:spPr bwMode="auto">
              <a:xfrm flipV="1">
                <a:off x="4608" y="240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9" name="Line 18"/>
              <p:cNvSpPr>
                <a:spLocks noChangeShapeType="1"/>
              </p:cNvSpPr>
              <p:nvPr/>
            </p:nvSpPr>
            <p:spPr bwMode="auto">
              <a:xfrm flipV="1">
                <a:off x="4656" y="2544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20" name="Line 19"/>
              <p:cNvSpPr>
                <a:spLocks noChangeShapeType="1"/>
              </p:cNvSpPr>
              <p:nvPr/>
            </p:nvSpPr>
            <p:spPr bwMode="auto">
              <a:xfrm flipV="1">
                <a:off x="4560" y="1920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21" name="Line 20"/>
              <p:cNvSpPr>
                <a:spLocks noChangeShapeType="1"/>
              </p:cNvSpPr>
              <p:nvPr/>
            </p:nvSpPr>
            <p:spPr bwMode="auto">
              <a:xfrm flipV="1">
                <a:off x="4608" y="1824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22" name="Line 21"/>
              <p:cNvSpPr>
                <a:spLocks noChangeShapeType="1"/>
              </p:cNvSpPr>
              <p:nvPr/>
            </p:nvSpPr>
            <p:spPr bwMode="auto">
              <a:xfrm flipV="1">
                <a:off x="4560" y="1872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4591" name="Object 22"/>
            <p:cNvGraphicFramePr>
              <a:graphicFrameLocks noChangeAspect="1"/>
            </p:cNvGraphicFramePr>
            <p:nvPr/>
          </p:nvGraphicFramePr>
          <p:xfrm>
            <a:off x="4656" y="2160"/>
            <a:ext cx="276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公式" r:id="rId23" imgW="164880" imgH="164880" progId="Equation.3">
                    <p:embed/>
                  </p:oleObj>
                </mc:Choice>
                <mc:Fallback>
                  <p:oleObj name="公式" r:id="rId23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160"/>
                          <a:ext cx="276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21" name="Object 29"/>
          <p:cNvGraphicFramePr>
            <a:graphicFrameLocks noChangeAspect="1"/>
          </p:cNvGraphicFramePr>
          <p:nvPr/>
        </p:nvGraphicFramePr>
        <p:xfrm>
          <a:off x="9286876" y="1419226"/>
          <a:ext cx="11525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公式" r:id="rId25" imgW="533160" imgH="228600" progId="Equation.3">
                  <p:embed/>
                </p:oleObj>
              </mc:Choice>
              <mc:Fallback>
                <p:oleObj name="公式" r:id="rId25" imgW="53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76" y="1419226"/>
                        <a:ext cx="11525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7794626" y="1541463"/>
            <a:ext cx="2486025" cy="2152650"/>
            <a:chOff x="3950" y="971"/>
            <a:chExt cx="1566" cy="1356"/>
          </a:xfrm>
        </p:grpSpPr>
        <p:grpSp>
          <p:nvGrpSpPr>
            <p:cNvPr id="24608" name="Group 24"/>
            <p:cNvGrpSpPr>
              <a:grpSpLocks/>
            </p:cNvGrpSpPr>
            <p:nvPr/>
          </p:nvGrpSpPr>
          <p:grpSpPr bwMode="auto">
            <a:xfrm>
              <a:off x="3950" y="971"/>
              <a:ext cx="1511" cy="1356"/>
              <a:chOff x="3552" y="1584"/>
              <a:chExt cx="1872" cy="1680"/>
            </a:xfrm>
          </p:grpSpPr>
          <p:sp>
            <p:nvSpPr>
              <p:cNvPr id="24609" name="Line 25"/>
              <p:cNvSpPr>
                <a:spLocks noChangeShapeType="1"/>
              </p:cNvSpPr>
              <p:nvPr/>
            </p:nvSpPr>
            <p:spPr bwMode="auto">
              <a:xfrm>
                <a:off x="3552" y="2448"/>
                <a:ext cx="18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4610" name="Line 26"/>
              <p:cNvSpPr>
                <a:spLocks noChangeShapeType="1"/>
              </p:cNvSpPr>
              <p:nvPr/>
            </p:nvSpPr>
            <p:spPr bwMode="auto">
              <a:xfrm flipV="1">
                <a:off x="4416" y="1584"/>
                <a:ext cx="0" cy="1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4589" name="Object 30"/>
            <p:cNvGraphicFramePr>
              <a:graphicFrameLocks noChangeAspect="1"/>
            </p:cNvGraphicFramePr>
            <p:nvPr/>
          </p:nvGraphicFramePr>
          <p:xfrm>
            <a:off x="4456" y="971"/>
            <a:ext cx="191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公式" r:id="rId27" imgW="139680" imgH="164880" progId="Equation.3">
                    <p:embed/>
                  </p:oleObj>
                </mc:Choice>
                <mc:Fallback>
                  <p:oleObj name="公式" r:id="rId2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971"/>
                          <a:ext cx="191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0" name="Object 31"/>
            <p:cNvGraphicFramePr>
              <a:graphicFrameLocks noChangeAspect="1"/>
            </p:cNvGraphicFramePr>
            <p:nvPr/>
          </p:nvGraphicFramePr>
          <p:xfrm>
            <a:off x="5345" y="1669"/>
            <a:ext cx="171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公式" r:id="rId29" imgW="126720" imgH="139680" progId="Equation.3">
                    <p:embed/>
                  </p:oleObj>
                </mc:Choice>
                <mc:Fallback>
                  <p:oleObj name="公式" r:id="rId29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5" y="1669"/>
                          <a:ext cx="171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39" name="Object 47"/>
          <p:cNvGraphicFramePr>
            <a:graphicFrameLocks noChangeAspect="1"/>
          </p:cNvGraphicFramePr>
          <p:nvPr/>
        </p:nvGraphicFramePr>
        <p:xfrm>
          <a:off x="9639300" y="2606675"/>
          <a:ext cx="1666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公式" r:id="rId31" imgW="88560" imgH="164880" progId="Equation.3">
                  <p:embed/>
                </p:oleObj>
              </mc:Choice>
              <mc:Fallback>
                <p:oleObj name="公式" r:id="rId3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9300" y="2606675"/>
                        <a:ext cx="1666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49" name="Text Box 57"/>
          <p:cNvSpPr txBox="1">
            <a:spLocks noChangeArrowheads="1"/>
          </p:cNvSpPr>
          <p:nvPr/>
        </p:nvSpPr>
        <p:spPr bwMode="auto">
          <a:xfrm>
            <a:off x="3765550" y="5419726"/>
            <a:ext cx="806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则 </a:t>
            </a:r>
          </a:p>
        </p:txBody>
      </p:sp>
      <p:sp>
        <p:nvSpPr>
          <p:cNvPr id="59451" name="AutoShape 59"/>
          <p:cNvSpPr>
            <a:spLocks/>
          </p:cNvSpPr>
          <p:nvPr/>
        </p:nvSpPr>
        <p:spPr bwMode="auto">
          <a:xfrm>
            <a:off x="8382000" y="4114800"/>
            <a:ext cx="179388" cy="2057400"/>
          </a:xfrm>
          <a:prstGeom prst="rightBrace">
            <a:avLst>
              <a:gd name="adj1" fmla="val 95575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9452" name="Text Box 60"/>
          <p:cNvSpPr txBox="1">
            <a:spLocks noChangeArrowheads="1"/>
          </p:cNvSpPr>
          <p:nvPr/>
        </p:nvSpPr>
        <p:spPr bwMode="auto">
          <a:xfrm>
            <a:off x="8610600" y="4554538"/>
            <a:ext cx="1606550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可见极限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不存在</a:t>
            </a:r>
          </a:p>
        </p:txBody>
      </p:sp>
      <p:sp>
        <p:nvSpPr>
          <p:cNvPr id="59453" name="Freeform 61"/>
          <p:cNvSpPr>
            <a:spLocks/>
          </p:cNvSpPr>
          <p:nvPr/>
        </p:nvSpPr>
        <p:spPr bwMode="auto">
          <a:xfrm>
            <a:off x="8878888" y="1295400"/>
            <a:ext cx="698500" cy="2743200"/>
          </a:xfrm>
          <a:custGeom>
            <a:avLst/>
            <a:gdLst>
              <a:gd name="T0" fmla="*/ 392 w 440"/>
              <a:gd name="T1" fmla="*/ 0 h 1728"/>
              <a:gd name="T2" fmla="*/ 8 w 440"/>
              <a:gd name="T3" fmla="*/ 864 h 1728"/>
              <a:gd name="T4" fmla="*/ 440 w 440"/>
              <a:gd name="T5" fmla="*/ 1728 h 1728"/>
              <a:gd name="T6" fmla="*/ 0 60000 65536"/>
              <a:gd name="T7" fmla="*/ 0 60000 65536"/>
              <a:gd name="T8" fmla="*/ 0 60000 65536"/>
              <a:gd name="T9" fmla="*/ 0 w 440"/>
              <a:gd name="T10" fmla="*/ 0 h 1728"/>
              <a:gd name="T11" fmla="*/ 440 w 440"/>
              <a:gd name="T12" fmla="*/ 1728 h 1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728">
                <a:moveTo>
                  <a:pt x="392" y="0"/>
                </a:moveTo>
                <a:cubicBezTo>
                  <a:pt x="196" y="288"/>
                  <a:pt x="0" y="576"/>
                  <a:pt x="8" y="864"/>
                </a:cubicBezTo>
                <a:cubicBezTo>
                  <a:pt x="16" y="1152"/>
                  <a:pt x="228" y="1440"/>
                  <a:pt x="440" y="1728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9436" name="Oval 44"/>
          <p:cNvSpPr>
            <a:spLocks noChangeArrowheads="1"/>
          </p:cNvSpPr>
          <p:nvPr/>
        </p:nvSpPr>
        <p:spPr bwMode="auto">
          <a:xfrm>
            <a:off x="8855076" y="2616201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261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9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9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  <p:bldP spid="59397" grpId="0" autoUpdateAnimBg="0"/>
      <p:bldP spid="59398" grpId="0" autoUpdateAnimBg="0"/>
      <p:bldP spid="59427" grpId="0" autoUpdateAnimBg="0"/>
      <p:bldP spid="59428" grpId="0" autoUpdateAnimBg="0"/>
      <p:bldP spid="59400" grpId="0" animBg="1"/>
      <p:bldP spid="59449" grpId="0" build="p" autoUpdateAnimBg="0"/>
      <p:bldP spid="59451" grpId="0" animBg="1"/>
      <p:bldP spid="59452" grpId="0" build="p" autoUpdateAnimBg="0" advAuto="0"/>
      <p:bldP spid="59453" grpId="0" animBg="1"/>
      <p:bldP spid="5943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1371600" cy="68580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ea typeface="楷体_GB2312" pitchFamily="49" charset="-122"/>
              </a:rPr>
              <a:t>备用题</a:t>
            </a:r>
            <a:endParaRPr lang="zh-CN" altLang="en-US" sz="2800" b="1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5619" name="Text Box 3"/>
          <p:cNvSpPr txBox="1">
            <a:spLocks noChangeArrowheads="1"/>
          </p:cNvSpPr>
          <p:nvPr/>
        </p:nvSpPr>
        <p:spPr bwMode="auto">
          <a:xfrm>
            <a:off x="3581400" y="6238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00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设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4471988" y="546100"/>
          <a:ext cx="31480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3149280" imgH="672840" progId="Equation.3">
                  <p:embed/>
                </p:oleObj>
              </mc:Choice>
              <mc:Fallback>
                <p:oleObj name="Equation" r:id="rId4" imgW="31492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88" y="546100"/>
                        <a:ext cx="31480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Text Box 5"/>
          <p:cNvSpPr txBox="1">
            <a:spLocks noChangeArrowheads="1"/>
          </p:cNvSpPr>
          <p:nvPr/>
        </p:nvSpPr>
        <p:spPr bwMode="auto">
          <a:xfrm>
            <a:off x="7696200" y="609601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25603" name="Object 6"/>
          <p:cNvGraphicFramePr>
            <a:graphicFrameLocks noChangeAspect="1"/>
          </p:cNvGraphicFramePr>
          <p:nvPr/>
        </p:nvGraphicFramePr>
        <p:xfrm>
          <a:off x="8153400" y="546100"/>
          <a:ext cx="1625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6" imgW="1625400" imgH="672840" progId="Equation.3">
                  <p:embed/>
                </p:oleObj>
              </mc:Choice>
              <mc:Fallback>
                <p:oleObj name="Equation" r:id="rId6" imgW="162540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546100"/>
                        <a:ext cx="1625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2209800" y="1676401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解法</a:t>
            </a:r>
            <a:r>
              <a:rPr lang="en-US" altLang="zh-CN" b="1">
                <a:solidFill>
                  <a:srgbClr val="FFFF00"/>
                </a:solidFill>
              </a:rPr>
              <a:t>1   </a:t>
            </a:r>
            <a:r>
              <a:rPr lang="zh-CN" altLang="en-US">
                <a:solidFill>
                  <a:srgbClr val="FFFFFF"/>
                </a:solidFill>
              </a:rPr>
              <a:t>令</a:t>
            </a:r>
          </a:p>
        </p:txBody>
      </p:sp>
      <p:sp>
        <p:nvSpPr>
          <p:cNvPr id="65544" name="AutoShape 8"/>
          <p:cNvSpPr>
            <a:spLocks/>
          </p:cNvSpPr>
          <p:nvPr/>
        </p:nvSpPr>
        <p:spPr bwMode="auto">
          <a:xfrm>
            <a:off x="3962400" y="1524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5545" name="Object 9"/>
          <p:cNvGraphicFramePr>
            <a:graphicFrameLocks noChangeAspect="1"/>
          </p:cNvGraphicFramePr>
          <p:nvPr/>
        </p:nvGraphicFramePr>
        <p:xfrm>
          <a:off x="4303713" y="1447800"/>
          <a:ext cx="1003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8" imgW="1002960" imgH="317160" progId="Equation.3">
                  <p:embed/>
                </p:oleObj>
              </mc:Choice>
              <mc:Fallback>
                <p:oleObj name="Equation" r:id="rId8" imgW="10029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1447800"/>
                        <a:ext cx="1003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10"/>
          <p:cNvGraphicFramePr>
            <a:graphicFrameLocks noChangeAspect="1"/>
          </p:cNvGraphicFramePr>
          <p:nvPr/>
        </p:nvGraphicFramePr>
        <p:xfrm>
          <a:off x="4267200" y="1828800"/>
          <a:ext cx="990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10" imgW="990360" imgH="939600" progId="Equation.3">
                  <p:embed/>
                </p:oleObj>
              </mc:Choice>
              <mc:Fallback>
                <p:oleObj name="Equation" r:id="rId10" imgW="990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828800"/>
                        <a:ext cx="990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AutoShape 11"/>
          <p:cNvSpPr>
            <a:spLocks noChangeArrowheads="1"/>
          </p:cNvSpPr>
          <p:nvPr/>
        </p:nvSpPr>
        <p:spPr bwMode="auto">
          <a:xfrm>
            <a:off x="5638800" y="1905000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5548" name="AutoShape 12"/>
          <p:cNvSpPr>
            <a:spLocks/>
          </p:cNvSpPr>
          <p:nvPr/>
        </p:nvSpPr>
        <p:spPr bwMode="auto">
          <a:xfrm>
            <a:off x="6705600" y="1524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5549" name="Object 13"/>
          <p:cNvGraphicFramePr>
            <a:graphicFrameLocks noChangeAspect="1"/>
          </p:cNvGraphicFramePr>
          <p:nvPr/>
        </p:nvGraphicFramePr>
        <p:xfrm>
          <a:off x="6934200" y="1435100"/>
          <a:ext cx="1270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2" imgW="1269720" imgH="469800" progId="Equation.3">
                  <p:embed/>
                </p:oleObj>
              </mc:Choice>
              <mc:Fallback>
                <p:oleObj name="Equation" r:id="rId12" imgW="12697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435100"/>
                        <a:ext cx="1270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4"/>
          <p:cNvGraphicFramePr>
            <a:graphicFrameLocks noChangeAspect="1"/>
          </p:cNvGraphicFramePr>
          <p:nvPr/>
        </p:nvGraphicFramePr>
        <p:xfrm>
          <a:off x="6959600" y="1873250"/>
          <a:ext cx="1270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4" imgW="1269720" imgH="939600" progId="Equation.3">
                  <p:embed/>
                </p:oleObj>
              </mc:Choice>
              <mc:Fallback>
                <p:oleObj name="Equation" r:id="rId14" imgW="12697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1873250"/>
                        <a:ext cx="12700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AutoShape 15"/>
          <p:cNvSpPr>
            <a:spLocks noChangeArrowheads="1"/>
          </p:cNvSpPr>
          <p:nvPr/>
        </p:nvSpPr>
        <p:spPr bwMode="auto">
          <a:xfrm>
            <a:off x="2768600" y="3162300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5552" name="Object 16"/>
          <p:cNvGraphicFramePr>
            <a:graphicFrameLocks noChangeAspect="1"/>
          </p:cNvGraphicFramePr>
          <p:nvPr/>
        </p:nvGraphicFramePr>
        <p:xfrm>
          <a:off x="3729038" y="3065463"/>
          <a:ext cx="1409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6" imgW="1409400" imgH="406080" progId="Equation.3">
                  <p:embed/>
                </p:oleObj>
              </mc:Choice>
              <mc:Fallback>
                <p:oleObj name="Equation" r:id="rId16" imgW="1409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038" y="3065463"/>
                        <a:ext cx="1409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3" name="Object 17"/>
          <p:cNvGraphicFramePr>
            <a:graphicFrameLocks noChangeAspect="1"/>
          </p:cNvGraphicFramePr>
          <p:nvPr/>
        </p:nvGraphicFramePr>
        <p:xfrm>
          <a:off x="5219700" y="2705100"/>
          <a:ext cx="9779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8" imgW="977760" imgH="1104840" progId="Equation.3">
                  <p:embed/>
                </p:oleObj>
              </mc:Choice>
              <mc:Fallback>
                <p:oleObj name="Equation" r:id="rId18" imgW="97776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705100"/>
                        <a:ext cx="9779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4" name="Line 18"/>
          <p:cNvSpPr>
            <a:spLocks noChangeShapeType="1"/>
          </p:cNvSpPr>
          <p:nvPr/>
        </p:nvSpPr>
        <p:spPr bwMode="auto">
          <a:xfrm>
            <a:off x="4495800" y="1219200"/>
            <a:ext cx="2895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5555" name="Object 19"/>
          <p:cNvGraphicFramePr>
            <a:graphicFrameLocks noChangeAspect="1"/>
          </p:cNvGraphicFramePr>
          <p:nvPr/>
        </p:nvGraphicFramePr>
        <p:xfrm>
          <a:off x="6248400" y="2895600"/>
          <a:ext cx="1193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20" imgW="1193760" imgH="558720" progId="Equation.3">
                  <p:embed/>
                </p:oleObj>
              </mc:Choice>
              <mc:Fallback>
                <p:oleObj name="Equation" r:id="rId20" imgW="11937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895600"/>
                        <a:ext cx="1193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6" name="Object 20"/>
          <p:cNvGraphicFramePr>
            <a:graphicFrameLocks noChangeAspect="1"/>
          </p:cNvGraphicFramePr>
          <p:nvPr/>
        </p:nvGraphicFramePr>
        <p:xfrm>
          <a:off x="5356225" y="3860800"/>
          <a:ext cx="1143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22" imgW="1143000" imgH="939600" progId="Equation.3">
                  <p:embed/>
                </p:oleObj>
              </mc:Choice>
              <mc:Fallback>
                <p:oleObj name="Equation" r:id="rId22" imgW="11430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3860800"/>
                        <a:ext cx="11430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7" name="Object 21"/>
          <p:cNvGraphicFramePr>
            <a:graphicFrameLocks noChangeAspect="1"/>
          </p:cNvGraphicFramePr>
          <p:nvPr/>
        </p:nvGraphicFramePr>
        <p:xfrm>
          <a:off x="6642100" y="4278313"/>
          <a:ext cx="97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24" imgW="977760" imgH="317160" progId="Equation.3">
                  <p:embed/>
                </p:oleObj>
              </mc:Choice>
              <mc:Fallback>
                <p:oleObj name="Equation" r:id="rId24" imgW="977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00" y="4278313"/>
                        <a:ext cx="977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8" name="Line 22"/>
          <p:cNvSpPr>
            <a:spLocks noChangeShapeType="1"/>
          </p:cNvSpPr>
          <p:nvPr/>
        </p:nvSpPr>
        <p:spPr bwMode="auto">
          <a:xfrm>
            <a:off x="4951414" y="3810000"/>
            <a:ext cx="1587" cy="11430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>
            <a:off x="8229600" y="1219200"/>
            <a:ext cx="1447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5560" name="Object 24"/>
          <p:cNvGraphicFramePr>
            <a:graphicFrameLocks noChangeAspect="1"/>
          </p:cNvGraphicFramePr>
          <p:nvPr/>
        </p:nvGraphicFramePr>
        <p:xfrm>
          <a:off x="3151188" y="4916488"/>
          <a:ext cx="19415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26" imgW="1942920" imgH="939600" progId="Equation.3">
                  <p:embed/>
                </p:oleObj>
              </mc:Choice>
              <mc:Fallback>
                <p:oleObj name="Equation" r:id="rId26" imgW="19429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4916488"/>
                        <a:ext cx="19415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1" name="Object 25"/>
          <p:cNvGraphicFramePr>
            <a:graphicFrameLocks noChangeAspect="1"/>
          </p:cNvGraphicFramePr>
          <p:nvPr/>
        </p:nvGraphicFramePr>
        <p:xfrm>
          <a:off x="5257800" y="4889500"/>
          <a:ext cx="774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28" imgW="774360" imgH="672840" progId="Equation.3">
                  <p:embed/>
                </p:oleObj>
              </mc:Choice>
              <mc:Fallback>
                <p:oleObj name="Equation" r:id="rId28" imgW="77436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889500"/>
                        <a:ext cx="774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2" name="Line 26"/>
          <p:cNvSpPr>
            <a:spLocks noChangeShapeType="1"/>
          </p:cNvSpPr>
          <p:nvPr/>
        </p:nvSpPr>
        <p:spPr bwMode="auto">
          <a:xfrm flipH="1">
            <a:off x="5422900" y="50419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5563" name="Object 27"/>
          <p:cNvGraphicFramePr>
            <a:graphicFrameLocks noChangeAspect="1"/>
          </p:cNvGraphicFramePr>
          <p:nvPr/>
        </p:nvGraphicFramePr>
        <p:xfrm>
          <a:off x="5681663" y="5422900"/>
          <a:ext cx="406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30" imgW="406080" imgH="520560" progId="Equation.3">
                  <p:embed/>
                </p:oleObj>
              </mc:Choice>
              <mc:Fallback>
                <p:oleObj name="Equation" r:id="rId30" imgW="4060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3" y="5422900"/>
                        <a:ext cx="406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4" name="Object 28"/>
          <p:cNvGraphicFramePr>
            <a:graphicFrameLocks noChangeAspect="1"/>
          </p:cNvGraphicFramePr>
          <p:nvPr/>
        </p:nvGraphicFramePr>
        <p:xfrm>
          <a:off x="6400800" y="5083175"/>
          <a:ext cx="673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32" imgW="672840" imgH="520560" progId="Equation.3">
                  <p:embed/>
                </p:oleObj>
              </mc:Choice>
              <mc:Fallback>
                <p:oleObj name="Equation" r:id="rId32" imgW="6728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083175"/>
                        <a:ext cx="6731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5" name="Object 29"/>
          <p:cNvGraphicFramePr>
            <a:graphicFrameLocks noChangeAspect="1"/>
          </p:cNvGraphicFramePr>
          <p:nvPr/>
        </p:nvGraphicFramePr>
        <p:xfrm>
          <a:off x="7162800" y="4876800"/>
          <a:ext cx="1447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34" imgW="1447560" imgH="965160" progId="Equation.3">
                  <p:embed/>
                </p:oleObj>
              </mc:Choice>
              <mc:Fallback>
                <p:oleObj name="Equation" r:id="rId34" imgW="14475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876800"/>
                        <a:ext cx="1447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36598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3" grpId="0" autoUpdateAnimBg="0"/>
      <p:bldP spid="65544" grpId="0" animBg="1"/>
      <p:bldP spid="65547" grpId="0" animBg="1"/>
      <p:bldP spid="65548" grpId="0" animBg="1"/>
      <p:bldP spid="65551" grpId="0" animBg="1"/>
      <p:bldP spid="65554" grpId="0" animBg="1"/>
      <p:bldP spid="65558" grpId="0" animBg="1"/>
      <p:bldP spid="65559" grpId="0" animBg="1"/>
      <p:bldP spid="6556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8" name="Rectangle 2"/>
          <p:cNvSpPr>
            <a:spLocks noChangeArrowheads="1"/>
          </p:cNvSpPr>
          <p:nvPr/>
        </p:nvSpPr>
        <p:spPr bwMode="auto">
          <a:xfrm>
            <a:off x="1981200" y="492125"/>
            <a:ext cx="7696200" cy="990600"/>
          </a:xfrm>
          <a:prstGeom prst="rect">
            <a:avLst/>
          </a:prstGeom>
          <a:solidFill>
            <a:srgbClr val="0066CC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39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758825"/>
            <a:ext cx="3429000" cy="6096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1 .</a:t>
            </a:r>
            <a:endParaRPr lang="en-US" altLang="zh-CN" sz="2800" b="1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6640" name="Text Box 4"/>
          <p:cNvSpPr txBox="1">
            <a:spLocks noChangeArrowheads="1"/>
          </p:cNvSpPr>
          <p:nvPr/>
        </p:nvSpPr>
        <p:spPr bwMode="auto">
          <a:xfrm>
            <a:off x="2954338" y="773113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设</a:t>
            </a:r>
          </a:p>
        </p:txBody>
      </p:sp>
      <p:graphicFrame>
        <p:nvGraphicFramePr>
          <p:cNvPr id="26626" name="Object 5"/>
          <p:cNvGraphicFramePr>
            <a:graphicFrameLocks noChangeAspect="1"/>
          </p:cNvGraphicFramePr>
          <p:nvPr/>
        </p:nvGraphicFramePr>
        <p:xfrm>
          <a:off x="3411538" y="485776"/>
          <a:ext cx="35306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4" imgW="1384200" imgH="368280" progId="Equation.3">
                  <p:embed/>
                </p:oleObj>
              </mc:Choice>
              <mc:Fallback>
                <p:oleObj name="Equation" r:id="rId4" imgW="13842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85776"/>
                        <a:ext cx="35306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Text Box 6"/>
          <p:cNvSpPr txBox="1">
            <a:spLocks noChangeArrowheads="1"/>
          </p:cNvSpPr>
          <p:nvPr/>
        </p:nvSpPr>
        <p:spPr bwMode="auto">
          <a:xfrm>
            <a:off x="6934200" y="749301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26627" name="Object 7"/>
          <p:cNvGraphicFramePr>
            <a:graphicFrameLocks noChangeAspect="1"/>
          </p:cNvGraphicFramePr>
          <p:nvPr/>
        </p:nvGraphicFramePr>
        <p:xfrm>
          <a:off x="7537450" y="485776"/>
          <a:ext cx="19113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6" imgW="749160" imgH="368280" progId="Equation.3">
                  <p:embed/>
                </p:oleObj>
              </mc:Choice>
              <mc:Fallback>
                <p:oleObj name="Equation" r:id="rId6" imgW="7491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450" y="485776"/>
                        <a:ext cx="191135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2209800" y="2428876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解法</a:t>
            </a:r>
            <a:r>
              <a:rPr lang="en-US" altLang="zh-CN" b="1">
                <a:solidFill>
                  <a:srgbClr val="FFFF00"/>
                </a:solidFill>
              </a:rPr>
              <a:t>2   </a:t>
            </a:r>
            <a:r>
              <a:rPr lang="zh-CN" altLang="en-US">
                <a:solidFill>
                  <a:srgbClr val="FFFFFF"/>
                </a:solidFill>
              </a:rPr>
              <a:t>令</a:t>
            </a:r>
          </a:p>
        </p:txBody>
      </p:sp>
      <p:sp>
        <p:nvSpPr>
          <p:cNvPr id="67593" name="AutoShape 9"/>
          <p:cNvSpPr>
            <a:spLocks/>
          </p:cNvSpPr>
          <p:nvPr/>
        </p:nvSpPr>
        <p:spPr bwMode="auto">
          <a:xfrm>
            <a:off x="3962400" y="226218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7594" name="Object 10"/>
          <p:cNvGraphicFramePr>
            <a:graphicFrameLocks noChangeAspect="1"/>
          </p:cNvGraphicFramePr>
          <p:nvPr/>
        </p:nvGraphicFramePr>
        <p:xfrm>
          <a:off x="4291013" y="1809750"/>
          <a:ext cx="1193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8" imgW="1193760" imgH="939600" progId="Equation.3">
                  <p:embed/>
                </p:oleObj>
              </mc:Choice>
              <mc:Fallback>
                <p:oleObj name="Equation" r:id="rId8" imgW="11937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13" y="1809750"/>
                        <a:ext cx="1193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4240213" y="2641600"/>
          <a:ext cx="1295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0" imgW="1295280" imgH="939600" progId="Equation.3">
                  <p:embed/>
                </p:oleObj>
              </mc:Choice>
              <mc:Fallback>
                <p:oleObj name="Equation" r:id="rId10" imgW="12952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2641600"/>
                        <a:ext cx="1295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6" name="AutoShape 12"/>
          <p:cNvSpPr>
            <a:spLocks noChangeArrowheads="1"/>
          </p:cNvSpPr>
          <p:nvPr/>
        </p:nvSpPr>
        <p:spPr bwMode="auto">
          <a:xfrm>
            <a:off x="5715000" y="264318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7597" name="AutoShape 13"/>
          <p:cNvSpPr>
            <a:spLocks/>
          </p:cNvSpPr>
          <p:nvPr/>
        </p:nvSpPr>
        <p:spPr bwMode="auto">
          <a:xfrm>
            <a:off x="6781800" y="226695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7598" name="Object 14"/>
          <p:cNvGraphicFramePr>
            <a:graphicFrameLocks noChangeAspect="1"/>
          </p:cNvGraphicFramePr>
          <p:nvPr/>
        </p:nvGraphicFramePr>
        <p:xfrm>
          <a:off x="7010400" y="2209800"/>
          <a:ext cx="787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2" imgW="787320" imgH="317160" progId="Equation.3">
                  <p:embed/>
                </p:oleObj>
              </mc:Choice>
              <mc:Fallback>
                <p:oleObj name="Equation" r:id="rId12" imgW="7873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209800"/>
                        <a:ext cx="787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9" name="Object 15"/>
          <p:cNvGraphicFramePr>
            <a:graphicFrameLocks noChangeAspect="1"/>
          </p:cNvGraphicFramePr>
          <p:nvPr/>
        </p:nvGraphicFramePr>
        <p:xfrm>
          <a:off x="7010400" y="2695575"/>
          <a:ext cx="812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4" imgW="812520" imgH="850680" progId="Equation.3">
                  <p:embed/>
                </p:oleObj>
              </mc:Choice>
              <mc:Fallback>
                <p:oleObj name="Equation" r:id="rId14" imgW="81252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95575"/>
                        <a:ext cx="812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0" name="AutoShape 16"/>
          <p:cNvSpPr>
            <a:spLocks noChangeArrowheads="1"/>
          </p:cNvSpPr>
          <p:nvPr/>
        </p:nvSpPr>
        <p:spPr bwMode="auto">
          <a:xfrm>
            <a:off x="2878138" y="397033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7602" name="Line 18"/>
          <p:cNvSpPr>
            <a:spLocks noChangeShapeType="1"/>
          </p:cNvSpPr>
          <p:nvPr/>
        </p:nvSpPr>
        <p:spPr bwMode="auto">
          <a:xfrm>
            <a:off x="7620000" y="1371600"/>
            <a:ext cx="1676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7603" name="Object 19"/>
          <p:cNvGraphicFramePr>
            <a:graphicFrameLocks noChangeAspect="1"/>
          </p:cNvGraphicFramePr>
          <p:nvPr/>
        </p:nvGraphicFramePr>
        <p:xfrm>
          <a:off x="5969000" y="3544888"/>
          <a:ext cx="1727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6" imgW="1726920" imgH="939600" progId="Equation.3">
                  <p:embed/>
                </p:oleObj>
              </mc:Choice>
              <mc:Fallback>
                <p:oleObj name="Equation" r:id="rId16" imgW="17269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3544888"/>
                        <a:ext cx="17272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4" name="Object 20"/>
          <p:cNvGraphicFramePr>
            <a:graphicFrameLocks noChangeAspect="1"/>
          </p:cNvGraphicFramePr>
          <p:nvPr/>
        </p:nvGraphicFramePr>
        <p:xfrm>
          <a:off x="3911600" y="3536950"/>
          <a:ext cx="1955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18" imgW="1955520" imgH="939600" progId="Equation.3">
                  <p:embed/>
                </p:oleObj>
              </mc:Choice>
              <mc:Fallback>
                <p:oleObj name="Equation" r:id="rId18" imgW="19555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3536950"/>
                        <a:ext cx="1955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5" name="Object 21"/>
          <p:cNvGraphicFramePr>
            <a:graphicFrameLocks noChangeAspect="1"/>
          </p:cNvGraphicFramePr>
          <p:nvPr/>
        </p:nvGraphicFramePr>
        <p:xfrm>
          <a:off x="7772400" y="3644900"/>
          <a:ext cx="1828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20" imgW="1828800" imgH="850680" progId="Equation.3">
                  <p:embed/>
                </p:oleObj>
              </mc:Choice>
              <mc:Fallback>
                <p:oleObj name="Equation" r:id="rId20" imgW="18288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644900"/>
                        <a:ext cx="1828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2438400" y="49672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即</a:t>
            </a:r>
          </a:p>
        </p:txBody>
      </p:sp>
      <p:graphicFrame>
        <p:nvGraphicFramePr>
          <p:cNvPr id="67607" name="Object 23"/>
          <p:cNvGraphicFramePr>
            <a:graphicFrameLocks noChangeAspect="1"/>
          </p:cNvGraphicFramePr>
          <p:nvPr/>
        </p:nvGraphicFramePr>
        <p:xfrm>
          <a:off x="3803650" y="4730750"/>
          <a:ext cx="20526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22" imgW="2044440" imgH="939600" progId="Equation.3">
                  <p:embed/>
                </p:oleObj>
              </mc:Choice>
              <mc:Fallback>
                <p:oleObj name="Equation" r:id="rId22" imgW="204444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50" y="4730750"/>
                        <a:ext cx="20526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8" name="Object 24"/>
          <p:cNvGraphicFramePr>
            <a:graphicFrameLocks noChangeAspect="1"/>
          </p:cNvGraphicFramePr>
          <p:nvPr/>
        </p:nvGraphicFramePr>
        <p:xfrm>
          <a:off x="5930900" y="4724400"/>
          <a:ext cx="1155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24" imgW="1155600" imgH="965160" progId="Equation.3">
                  <p:embed/>
                </p:oleObj>
              </mc:Choice>
              <mc:Fallback>
                <p:oleObj name="Equation" r:id="rId24" imgW="11556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900" y="4724400"/>
                        <a:ext cx="11557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9" name="Object 25"/>
          <p:cNvGraphicFramePr>
            <a:graphicFrameLocks noChangeAspect="1"/>
          </p:cNvGraphicFramePr>
          <p:nvPr/>
        </p:nvGraphicFramePr>
        <p:xfrm>
          <a:off x="8445500" y="1963738"/>
          <a:ext cx="16383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26" imgW="1638000" imgH="939600" progId="Equation.3">
                  <p:embed/>
                </p:oleObj>
              </mc:Choice>
              <mc:Fallback>
                <p:oleObj name="Equation" r:id="rId26" imgW="163800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1963738"/>
                        <a:ext cx="1638300" cy="939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17" name="Line 33"/>
          <p:cNvSpPr>
            <a:spLocks noChangeShapeType="1"/>
          </p:cNvSpPr>
          <p:nvPr/>
        </p:nvSpPr>
        <p:spPr bwMode="auto">
          <a:xfrm>
            <a:off x="9296400" y="1371600"/>
            <a:ext cx="0" cy="5334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81737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 autoUpdateAnimBg="0"/>
      <p:bldP spid="67593" grpId="0" animBg="1"/>
      <p:bldP spid="67596" grpId="0" animBg="1"/>
      <p:bldP spid="67597" grpId="0" animBg="1"/>
      <p:bldP spid="67600" grpId="0" animBg="1"/>
      <p:bldP spid="67602" grpId="0" animBg="1"/>
      <p:bldP spid="67606" grpId="0" autoUpdateAnimBg="0"/>
      <p:bldP spid="6761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4833938" y="2527300"/>
          <a:ext cx="15621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1562040" imgH="1130040" progId="Equation.3">
                  <p:embed/>
                </p:oleObj>
              </mc:Choice>
              <mc:Fallback>
                <p:oleObj name="Equation" r:id="rId3" imgW="156204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938" y="2527300"/>
                        <a:ext cx="15621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8447088" y="2527300"/>
          <a:ext cx="183991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5" imgW="1841400" imgH="901440" progId="Equation.3">
                  <p:embed/>
                </p:oleObj>
              </mc:Choice>
              <mc:Fallback>
                <p:oleObj name="Equation" r:id="rId5" imgW="184140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7088" y="2527300"/>
                        <a:ext cx="183991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3371851" y="4308475"/>
          <a:ext cx="25638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7" imgW="2565360" imgH="711000" progId="Equation.3">
                  <p:embed/>
                </p:oleObj>
              </mc:Choice>
              <mc:Fallback>
                <p:oleObj name="Equation" r:id="rId7" imgW="2565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1" y="4308475"/>
                        <a:ext cx="25638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640513" y="3886200"/>
          <a:ext cx="58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9" imgW="583920" imgH="393480" progId="Equation.3">
                  <p:embed/>
                </p:oleObj>
              </mc:Choice>
              <mc:Fallback>
                <p:oleObj name="Equation" r:id="rId9" imgW="583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3886200"/>
                        <a:ext cx="584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762000"/>
            <a:ext cx="1219200" cy="533400"/>
          </a:xfrm>
        </p:spPr>
        <p:txBody>
          <a:bodyPr/>
          <a:lstStyle/>
          <a:p>
            <a:pPr eaLnBrk="1" hangingPunct="1"/>
            <a:r>
              <a:rPr lang="en-US" altLang="zh-CN" sz="2800" b="1">
                <a:solidFill>
                  <a:srgbClr val="FFFF00"/>
                </a:solidFill>
                <a:ea typeface="楷体_GB2312" pitchFamily="49" charset="-122"/>
              </a:rPr>
              <a:t>2.</a:t>
            </a:r>
          </a:p>
        </p:txBody>
      </p:sp>
      <p:graphicFrame>
        <p:nvGraphicFramePr>
          <p:cNvPr id="27654" name="Object 7"/>
          <p:cNvGraphicFramePr>
            <a:graphicFrameLocks noChangeAspect="1"/>
          </p:cNvGraphicFramePr>
          <p:nvPr/>
        </p:nvGraphicFramePr>
        <p:xfrm>
          <a:off x="2847975" y="609600"/>
          <a:ext cx="22479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11" imgW="2247840" imgH="1155600" progId="Equation.3">
                  <p:embed/>
                </p:oleObj>
              </mc:Choice>
              <mc:Fallback>
                <p:oleObj name="Equation" r:id="rId11" imgW="2247840" imgH="11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609600"/>
                        <a:ext cx="22479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Text Box 9"/>
          <p:cNvSpPr txBox="1">
            <a:spLocks noChangeArrowheads="1"/>
          </p:cNvSpPr>
          <p:nvPr/>
        </p:nvSpPr>
        <p:spPr bwMode="auto">
          <a:xfrm>
            <a:off x="5149850" y="831851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是否存在？</a:t>
            </a: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2041526" y="1878013"/>
            <a:ext cx="1463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</a:t>
            </a:r>
            <a:r>
              <a:rPr lang="en-US" altLang="zh-CN" b="1">
                <a:solidFill>
                  <a:srgbClr val="FFFF00"/>
                </a:solidFill>
              </a:rPr>
              <a:t>: </a:t>
            </a:r>
            <a:r>
              <a:rPr lang="zh-CN" altLang="en-US">
                <a:solidFill>
                  <a:srgbClr val="FFFFFF"/>
                </a:solidFill>
              </a:rPr>
              <a:t>利用</a:t>
            </a:r>
          </a:p>
        </p:txBody>
      </p:sp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6516688" y="2514601"/>
          <a:ext cx="17891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13" imgW="1981080" imgH="507960" progId="Equation.3">
                  <p:embed/>
                </p:oleObj>
              </mc:Choice>
              <mc:Fallback>
                <p:oleObj name="Equation" r:id="rId13" imgW="19810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514601"/>
                        <a:ext cx="17891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2819400" y="5424488"/>
            <a:ext cx="276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所以极限不存在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graphicFrame>
        <p:nvGraphicFramePr>
          <p:cNvPr id="64529" name="Object 17"/>
          <p:cNvGraphicFramePr>
            <a:graphicFrameLocks noChangeAspect="1"/>
          </p:cNvGraphicFramePr>
          <p:nvPr/>
        </p:nvGraphicFramePr>
        <p:xfrm>
          <a:off x="7810500" y="3935413"/>
          <a:ext cx="812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15" imgW="812520" imgH="317160" progId="Equation.3">
                  <p:embed/>
                </p:oleObj>
              </mc:Choice>
              <mc:Fallback>
                <p:oleObj name="Equation" r:id="rId15" imgW="8125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3935413"/>
                        <a:ext cx="812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0" name="Object 18"/>
          <p:cNvGraphicFramePr>
            <a:graphicFrameLocks noChangeAspect="1"/>
          </p:cNvGraphicFramePr>
          <p:nvPr/>
        </p:nvGraphicFramePr>
        <p:xfrm>
          <a:off x="7826375" y="4411663"/>
          <a:ext cx="800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17" imgW="799920" imgH="317160" progId="Equation.3">
                  <p:embed/>
                </p:oleObj>
              </mc:Choice>
              <mc:Fallback>
                <p:oleObj name="Equation" r:id="rId17" imgW="7999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75" y="4411663"/>
                        <a:ext cx="800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1" name="Object 19"/>
          <p:cNvGraphicFramePr>
            <a:graphicFrameLocks noChangeAspect="1"/>
          </p:cNvGraphicFramePr>
          <p:nvPr/>
        </p:nvGraphicFramePr>
        <p:xfrm>
          <a:off x="7810500" y="4945063"/>
          <a:ext cx="812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19" imgW="812520" imgH="317160" progId="Equation.3">
                  <p:embed/>
                </p:oleObj>
              </mc:Choice>
              <mc:Fallback>
                <p:oleObj name="Equation" r:id="rId19" imgW="8125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4945063"/>
                        <a:ext cx="812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2" name="Object 20"/>
          <p:cNvGraphicFramePr>
            <a:graphicFrameLocks noChangeAspect="1"/>
          </p:cNvGraphicFramePr>
          <p:nvPr/>
        </p:nvGraphicFramePr>
        <p:xfrm>
          <a:off x="5988051" y="4038601"/>
          <a:ext cx="67627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21" imgW="672840" imgH="1206360" progId="Equation.3">
                  <p:embed/>
                </p:oleObj>
              </mc:Choice>
              <mc:Fallback>
                <p:oleObj name="Equation" r:id="rId21" imgW="67284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1" y="4038601"/>
                        <a:ext cx="67627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3" name="Object 21"/>
          <p:cNvGraphicFramePr>
            <a:graphicFrameLocks noChangeAspect="1"/>
          </p:cNvGraphicFramePr>
          <p:nvPr/>
        </p:nvGraphicFramePr>
        <p:xfrm>
          <a:off x="6845300" y="4411663"/>
          <a:ext cx="36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23" imgW="368280" imgH="393480" progId="Equation.3">
                  <p:embed/>
                </p:oleObj>
              </mc:Choice>
              <mc:Fallback>
                <p:oleObj name="Equation" r:id="rId23" imgW="368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0" y="4411663"/>
                        <a:ext cx="368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4" name="Object 22"/>
          <p:cNvGraphicFramePr>
            <a:graphicFrameLocks noChangeAspect="1"/>
          </p:cNvGraphicFramePr>
          <p:nvPr/>
        </p:nvGraphicFramePr>
        <p:xfrm>
          <a:off x="6759575" y="5097463"/>
          <a:ext cx="457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25" imgW="457200" imgH="317160" progId="Equation.3">
                  <p:embed/>
                </p:oleObj>
              </mc:Choice>
              <mc:Fallback>
                <p:oleObj name="Equation" r:id="rId25" imgW="457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5097463"/>
                        <a:ext cx="457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6" name="Object 24"/>
          <p:cNvGraphicFramePr>
            <a:graphicFrameLocks noChangeAspect="1"/>
          </p:cNvGraphicFramePr>
          <p:nvPr/>
        </p:nvGraphicFramePr>
        <p:xfrm>
          <a:off x="3509964" y="1990726"/>
          <a:ext cx="21796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27" imgW="2197080" imgH="393480" progId="Equation.3">
                  <p:embed/>
                </p:oleObj>
              </mc:Choice>
              <mc:Fallback>
                <p:oleObj name="Equation" r:id="rId27" imgW="2197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4" y="1990726"/>
                        <a:ext cx="217963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9" name="Object 27"/>
          <p:cNvGraphicFramePr>
            <a:graphicFrameLocks noChangeAspect="1"/>
          </p:cNvGraphicFramePr>
          <p:nvPr/>
        </p:nvGraphicFramePr>
        <p:xfrm>
          <a:off x="2667000" y="2559050"/>
          <a:ext cx="2095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29" imgW="2095200" imgH="1066680" progId="Equation.3">
                  <p:embed/>
                </p:oleObj>
              </mc:Choice>
              <mc:Fallback>
                <p:oleObj name="Equation" r:id="rId29" imgW="209520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59050"/>
                        <a:ext cx="2095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477001" y="2971800"/>
            <a:ext cx="1800225" cy="76200"/>
            <a:chOff x="3120" y="1920"/>
            <a:chExt cx="1134" cy="48"/>
          </a:xfrm>
        </p:grpSpPr>
        <p:sp>
          <p:nvSpPr>
            <p:cNvPr id="27669" name="Line 36"/>
            <p:cNvSpPr>
              <a:spLocks noChangeShapeType="1"/>
            </p:cNvSpPr>
            <p:nvPr/>
          </p:nvSpPr>
          <p:spPr bwMode="auto">
            <a:xfrm>
              <a:off x="3120" y="1920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7670" name="Line 37"/>
            <p:cNvSpPr>
              <a:spLocks noChangeShapeType="1"/>
            </p:cNvSpPr>
            <p:nvPr/>
          </p:nvSpPr>
          <p:spPr bwMode="auto">
            <a:xfrm>
              <a:off x="3120" y="1968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5329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2" grpId="0" autoUpdateAnimBg="0"/>
      <p:bldP spid="64527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971550"/>
            <a:ext cx="1600200" cy="5334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 3.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证明</a:t>
            </a:r>
          </a:p>
        </p:txBody>
      </p:sp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3386138" y="1023938"/>
          <a:ext cx="14144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1371600" imgH="406080" progId="Equation.3">
                  <p:embed/>
                </p:oleObj>
              </mc:Choice>
              <mc:Fallback>
                <p:oleObj name="Equation" r:id="rId4" imgW="13716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1023938"/>
                        <a:ext cx="14144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7" name="AutoShape 5"/>
          <p:cNvSpPr>
            <a:spLocks/>
          </p:cNvSpPr>
          <p:nvPr/>
        </p:nvSpPr>
        <p:spPr bwMode="auto">
          <a:xfrm>
            <a:off x="4876800" y="74295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8675" name="Object 6"/>
          <p:cNvGraphicFramePr>
            <a:graphicFrameLocks noChangeAspect="1"/>
          </p:cNvGraphicFramePr>
          <p:nvPr/>
        </p:nvGraphicFramePr>
        <p:xfrm>
          <a:off x="5259389" y="387350"/>
          <a:ext cx="37036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6" imgW="3581280" imgH="952200" progId="Equation.3">
                  <p:embed/>
                </p:oleObj>
              </mc:Choice>
              <mc:Fallback>
                <p:oleObj name="Equation" r:id="rId6" imgW="358128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9389" y="387350"/>
                        <a:ext cx="370363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7"/>
          <p:cNvGraphicFramePr>
            <a:graphicFrameLocks noChangeAspect="1"/>
          </p:cNvGraphicFramePr>
          <p:nvPr/>
        </p:nvGraphicFramePr>
        <p:xfrm>
          <a:off x="5791201" y="1416050"/>
          <a:ext cx="32607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8" imgW="3162240" imgH="393480" progId="Equation.3">
                  <p:embed/>
                </p:oleObj>
              </mc:Choice>
              <mc:Fallback>
                <p:oleObj name="Equation" r:id="rId8" imgW="3162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1" y="1416050"/>
                        <a:ext cx="32607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8" name="Text Box 8"/>
          <p:cNvSpPr txBox="1">
            <a:spLocks noChangeArrowheads="1"/>
          </p:cNvSpPr>
          <p:nvPr/>
        </p:nvSpPr>
        <p:spPr bwMode="auto">
          <a:xfrm>
            <a:off x="1828800" y="169068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在全平面连续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2209800" y="2286001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证</a:t>
            </a:r>
            <a:r>
              <a:rPr lang="en-US" altLang="zh-CN" b="1">
                <a:solidFill>
                  <a:srgbClr val="FFFF00"/>
                </a:solidFill>
              </a:rPr>
              <a:t>:</a:t>
            </a:r>
            <a:endParaRPr lang="en-US" altLang="zh-CN">
              <a:solidFill>
                <a:srgbClr val="FFFFFF"/>
              </a:solidFill>
            </a:endParaRPr>
          </a:p>
        </p:txBody>
      </p:sp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2960688" y="2339975"/>
          <a:ext cx="284321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10" imgW="2755800" imgH="444240" progId="Equation.3">
                  <p:embed/>
                </p:oleObj>
              </mc:Choice>
              <mc:Fallback>
                <p:oleObj name="Equation" r:id="rId10" imgW="27558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2339975"/>
                        <a:ext cx="284321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5943601" y="2347913"/>
          <a:ext cx="11287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2" imgW="1091880" imgH="406080" progId="Equation.3">
                  <p:embed/>
                </p:oleObj>
              </mc:Choice>
              <mc:Fallback>
                <p:oleObj name="Equation" r:id="rId12" imgW="1091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1" y="2347913"/>
                        <a:ext cx="11287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7010400" y="2286001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为初等函数 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故连续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1905000" y="30622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又</a:t>
            </a:r>
          </a:p>
        </p:txBody>
      </p:sp>
      <p:graphicFrame>
        <p:nvGraphicFramePr>
          <p:cNvPr id="69647" name="Object 15"/>
          <p:cNvGraphicFramePr>
            <a:graphicFrameLocks noChangeAspect="1"/>
          </p:cNvGraphicFramePr>
          <p:nvPr/>
        </p:nvGraphicFramePr>
        <p:xfrm>
          <a:off x="3265489" y="2992439"/>
          <a:ext cx="19843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4" imgW="1917360" imgH="977760" progId="Equation.3">
                  <p:embed/>
                </p:oleObj>
              </mc:Choice>
              <mc:Fallback>
                <p:oleObj name="Equation" r:id="rId14" imgW="191736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9" y="2992439"/>
                        <a:ext cx="198437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 noChangeAspect="1"/>
          </p:cNvGraphicFramePr>
          <p:nvPr/>
        </p:nvGraphicFramePr>
        <p:xfrm>
          <a:off x="8047038" y="3962400"/>
          <a:ext cx="23161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16" imgW="2323800" imgH="507960" progId="Equation.3">
                  <p:embed/>
                </p:oleObj>
              </mc:Choice>
              <mc:Fallback>
                <p:oleObj name="Equation" r:id="rId16" imgW="2323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3962400"/>
                        <a:ext cx="2316162" cy="50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9" name="Object 17"/>
          <p:cNvGraphicFramePr>
            <a:graphicFrameLocks noChangeAspect="1"/>
          </p:cNvGraphicFramePr>
          <p:nvPr/>
        </p:nvGraphicFramePr>
        <p:xfrm>
          <a:off x="5451476" y="2968626"/>
          <a:ext cx="18843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18" imgW="1955520" imgH="1015920" progId="Equation.3">
                  <p:embed/>
                </p:oleObj>
              </mc:Choice>
              <mc:Fallback>
                <p:oleObj name="Equation" r:id="rId18" imgW="195552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476" y="2968626"/>
                        <a:ext cx="188436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0" name="Object 18"/>
          <p:cNvGraphicFramePr>
            <a:graphicFrameLocks noChangeAspect="1"/>
          </p:cNvGraphicFramePr>
          <p:nvPr/>
        </p:nvGraphicFramePr>
        <p:xfrm>
          <a:off x="7391401" y="3000375"/>
          <a:ext cx="189071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20" imgW="1828800" imgH="825480" progId="Equation.3">
                  <p:embed/>
                </p:oleObj>
              </mc:Choice>
              <mc:Fallback>
                <p:oleObj name="Equation" r:id="rId20" imgW="182880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1" y="3000375"/>
                        <a:ext cx="189071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1" name="Object 19"/>
          <p:cNvGraphicFramePr>
            <a:graphicFrameLocks noChangeAspect="1"/>
          </p:cNvGraphicFramePr>
          <p:nvPr/>
        </p:nvGraphicFramePr>
        <p:xfrm>
          <a:off x="3524251" y="4527551"/>
          <a:ext cx="20224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22" imgW="1955520" imgH="1066680" progId="Equation.3">
                  <p:embed/>
                </p:oleObj>
              </mc:Choice>
              <mc:Fallback>
                <p:oleObj name="Equation" r:id="rId22" imgW="195552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1" y="4527551"/>
                        <a:ext cx="20224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2" name="Object 20"/>
          <p:cNvGraphicFramePr>
            <a:graphicFrameLocks noChangeAspect="1"/>
          </p:cNvGraphicFramePr>
          <p:nvPr/>
        </p:nvGraphicFramePr>
        <p:xfrm>
          <a:off x="5562600" y="4784726"/>
          <a:ext cx="4968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24" imgW="482400" imgH="317160" progId="Equation.3">
                  <p:embed/>
                </p:oleObj>
              </mc:Choice>
              <mc:Fallback>
                <p:oleObj name="Equation" r:id="rId24" imgW="4824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784726"/>
                        <a:ext cx="49688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3" name="Object 21"/>
          <p:cNvGraphicFramePr>
            <a:graphicFrameLocks noChangeAspect="1"/>
          </p:cNvGraphicFramePr>
          <p:nvPr/>
        </p:nvGraphicFramePr>
        <p:xfrm>
          <a:off x="6096000" y="4776788"/>
          <a:ext cx="12827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26" imgW="1244520" imgH="393480" progId="Equation.3">
                  <p:embed/>
                </p:oleObj>
              </mc:Choice>
              <mc:Fallback>
                <p:oleObj name="Equation" r:id="rId26" imgW="1244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776788"/>
                        <a:ext cx="12827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1905000" y="5729288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故函数在全平面连续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1828800" y="4038601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由夹逼准则得</a:t>
            </a:r>
          </a:p>
        </p:txBody>
      </p:sp>
    </p:spTree>
    <p:extLst>
      <p:ext uri="{BB962C8B-B14F-4D97-AF65-F5344CB8AC3E}">
        <p14:creationId xmlns:p14="http://schemas.microsoft.com/office/powerpoint/2010/main" val="122582150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1" grpId="0" autoUpdateAnimBg="0"/>
      <p:bldP spid="69645" grpId="0" autoUpdateAnimBg="0"/>
      <p:bldP spid="69646" grpId="0" autoUpdateAnimBg="0"/>
      <p:bldP spid="69654" grpId="0" autoUpdateAnimBg="0"/>
      <p:bldP spid="69655" grpId="0" autoUpdateAnimBg="0"/>
    </p:bld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259</Words>
  <Application>Microsoft Office PowerPoint</Application>
  <PresentationFormat>宽屏</PresentationFormat>
  <Paragraphs>75</Paragraphs>
  <Slides>99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1" baseType="lpstr"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默认设计模板</vt:lpstr>
      <vt:lpstr>Microsoft 公式 3.0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  业  </vt:lpstr>
      <vt:lpstr>内容小结</vt:lpstr>
      <vt:lpstr>3. 多元函数的极限</vt:lpstr>
      <vt:lpstr>解答提示:</vt:lpstr>
      <vt:lpstr>PowerPoint 演示文稿</vt:lpstr>
      <vt:lpstr>备用题</vt:lpstr>
      <vt:lpstr>1 .</vt:lpstr>
      <vt:lpstr>2.</vt:lpstr>
      <vt:lpstr> 3. 证明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71</cp:revision>
  <dcterms:created xsi:type="dcterms:W3CDTF">2018-09-18T21:51:54Z</dcterms:created>
  <dcterms:modified xsi:type="dcterms:W3CDTF">2018-12-16T14:02:27Z</dcterms:modified>
</cp:coreProperties>
</file>